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2.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38.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39.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0.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1.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rts/chart2.xml" ContentType="application/vnd.openxmlformats-officedocument.drawingml.chart+xml"/>
  <Override PartName="/ppt/notesSlides/notesSlide74.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5.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1" r:id="rId2"/>
  </p:sldMasterIdLst>
  <p:notesMasterIdLst>
    <p:notesMasterId r:id="rId92"/>
  </p:notesMasterIdLst>
  <p:handoutMasterIdLst>
    <p:handoutMasterId r:id="rId93"/>
  </p:handoutMasterIdLst>
  <p:sldIdLst>
    <p:sldId id="256" r:id="rId3"/>
    <p:sldId id="385" r:id="rId4"/>
    <p:sldId id="314" r:id="rId5"/>
    <p:sldId id="350" r:id="rId6"/>
    <p:sldId id="404" r:id="rId7"/>
    <p:sldId id="368" r:id="rId8"/>
    <p:sldId id="371" r:id="rId9"/>
    <p:sldId id="427" r:id="rId10"/>
    <p:sldId id="381" r:id="rId11"/>
    <p:sldId id="428" r:id="rId12"/>
    <p:sldId id="340" r:id="rId13"/>
    <p:sldId id="358" r:id="rId14"/>
    <p:sldId id="257" r:id="rId15"/>
    <p:sldId id="339" r:id="rId16"/>
    <p:sldId id="370" r:id="rId17"/>
    <p:sldId id="357" r:id="rId18"/>
    <p:sldId id="317" r:id="rId19"/>
    <p:sldId id="438" r:id="rId20"/>
    <p:sldId id="439" r:id="rId21"/>
    <p:sldId id="440" r:id="rId22"/>
    <p:sldId id="400" r:id="rId23"/>
    <p:sldId id="366" r:id="rId24"/>
    <p:sldId id="376" r:id="rId25"/>
    <p:sldId id="377" r:id="rId26"/>
    <p:sldId id="378" r:id="rId27"/>
    <p:sldId id="426" r:id="rId28"/>
    <p:sldId id="425" r:id="rId29"/>
    <p:sldId id="407" r:id="rId30"/>
    <p:sldId id="290" r:id="rId31"/>
    <p:sldId id="367" r:id="rId32"/>
    <p:sldId id="291" r:id="rId33"/>
    <p:sldId id="399" r:id="rId34"/>
    <p:sldId id="405" r:id="rId35"/>
    <p:sldId id="408" r:id="rId36"/>
    <p:sldId id="409" r:id="rId37"/>
    <p:sldId id="410" r:id="rId38"/>
    <p:sldId id="264" r:id="rId39"/>
    <p:sldId id="392" r:id="rId40"/>
    <p:sldId id="295" r:id="rId41"/>
    <p:sldId id="311" r:id="rId42"/>
    <p:sldId id="345" r:id="rId43"/>
    <p:sldId id="307" r:id="rId44"/>
    <p:sldId id="411" r:id="rId45"/>
    <p:sldId id="412" r:id="rId46"/>
    <p:sldId id="413" r:id="rId47"/>
    <p:sldId id="414" r:id="rId48"/>
    <p:sldId id="415" r:id="rId49"/>
    <p:sldId id="416" r:id="rId50"/>
    <p:sldId id="418" r:id="rId51"/>
    <p:sldId id="417" r:id="rId52"/>
    <p:sldId id="429" r:id="rId53"/>
    <p:sldId id="431" r:id="rId54"/>
    <p:sldId id="430" r:id="rId55"/>
    <p:sldId id="432" r:id="rId56"/>
    <p:sldId id="360" r:id="rId57"/>
    <p:sldId id="433" r:id="rId58"/>
    <p:sldId id="338" r:id="rId59"/>
    <p:sldId id="442" r:id="rId60"/>
    <p:sldId id="443" r:id="rId61"/>
    <p:sldId id="444" r:id="rId62"/>
    <p:sldId id="337" r:id="rId63"/>
    <p:sldId id="352" r:id="rId64"/>
    <p:sldId id="401" r:id="rId65"/>
    <p:sldId id="403" r:id="rId66"/>
    <p:sldId id="402" r:id="rId67"/>
    <p:sldId id="342" r:id="rId68"/>
    <p:sldId id="393" r:id="rId69"/>
    <p:sldId id="309" r:id="rId70"/>
    <p:sldId id="308" r:id="rId71"/>
    <p:sldId id="351" r:id="rId72"/>
    <p:sldId id="372" r:id="rId73"/>
    <p:sldId id="373" r:id="rId74"/>
    <p:sldId id="374" r:id="rId75"/>
    <p:sldId id="398" r:id="rId76"/>
    <p:sldId id="375" r:id="rId77"/>
    <p:sldId id="387" r:id="rId78"/>
    <p:sldId id="386" r:id="rId79"/>
    <p:sldId id="303" r:id="rId80"/>
    <p:sldId id="419" r:id="rId81"/>
    <p:sldId id="421" r:id="rId82"/>
    <p:sldId id="420" r:id="rId83"/>
    <p:sldId id="422" r:id="rId84"/>
    <p:sldId id="423" r:id="rId85"/>
    <p:sldId id="266" r:id="rId86"/>
    <p:sldId id="343" r:id="rId87"/>
    <p:sldId id="394" r:id="rId88"/>
    <p:sldId id="434" r:id="rId89"/>
    <p:sldId id="436" r:id="rId90"/>
    <p:sldId id="437" r:id="rId91"/>
  </p:sldIdLst>
  <p:sldSz cx="9144000" cy="6858000" type="screen4x3"/>
  <p:notesSz cx="6858000" cy="9144000"/>
  <p:custDataLst>
    <p:tags r:id="rId9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392B"/>
    <a:srgbClr val="F49D15"/>
    <a:srgbClr val="563722"/>
    <a:srgbClr val="297F9D"/>
    <a:srgbClr val="15A185"/>
    <a:srgbClr val="9BBC57"/>
    <a:srgbClr val="663300"/>
    <a:srgbClr val="9B684B"/>
    <a:srgbClr val="DD904A"/>
    <a:srgbClr val="F19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41" autoAdjust="0"/>
    <p:restoredTop sz="94660" autoAdjust="0"/>
  </p:normalViewPr>
  <p:slideViewPr>
    <p:cSldViewPr snapToGrid="0" showGuides="1">
      <p:cViewPr>
        <p:scale>
          <a:sx n="50" d="100"/>
          <a:sy n="50" d="100"/>
        </p:scale>
        <p:origin x="-1866" y="-4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handoutMaster" Target="handoutMasters/handoutMaster1.xml"/><Relationship Id="rId98"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228353536"/>
        <c:axId val="228348288"/>
      </c:barChart>
      <c:valAx>
        <c:axId val="228348288"/>
        <c:scaling>
          <c:orientation val="minMax"/>
        </c:scaling>
        <c:delete val="1"/>
        <c:axPos val="b"/>
        <c:numFmt formatCode="General" sourceLinked="1"/>
        <c:majorTickMark val="none"/>
        <c:minorTickMark val="none"/>
        <c:tickLblPos val="nextTo"/>
        <c:crossAx val="228353536"/>
        <c:crosses val="autoZero"/>
        <c:crossBetween val="between"/>
      </c:valAx>
      <c:catAx>
        <c:axId val="228353536"/>
        <c:scaling>
          <c:orientation val="minMax"/>
        </c:scaling>
        <c:delete val="1"/>
        <c:axPos val="l"/>
        <c:numFmt formatCode="General" sourceLinked="0"/>
        <c:majorTickMark val="none"/>
        <c:minorTickMark val="none"/>
        <c:tickLblPos val="nextTo"/>
        <c:crossAx val="228348288"/>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229344384"/>
        <c:axId val="229345920"/>
      </c:barChart>
      <c:catAx>
        <c:axId val="22934438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29345920"/>
        <c:crosses val="autoZero"/>
        <c:auto val="1"/>
        <c:lblAlgn val="ctr"/>
        <c:lblOffset val="100"/>
        <c:noMultiLvlLbl val="0"/>
      </c:catAx>
      <c:valAx>
        <c:axId val="2293459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2934438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229286272"/>
        <c:axId val="229287808"/>
      </c:barChart>
      <c:catAx>
        <c:axId val="229286272"/>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29287808"/>
        <c:crosses val="autoZero"/>
        <c:auto val="1"/>
        <c:lblAlgn val="ctr"/>
        <c:lblOffset val="100"/>
        <c:noMultiLvlLbl val="0"/>
      </c:catAx>
      <c:valAx>
        <c:axId val="2292878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292862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3.xml.rels><?xml version="1.0" encoding="UTF-8" standalone="yes"?>
<Relationships xmlns="http://schemas.openxmlformats.org/package/2006/relationships"><Relationship Id="rId1" Type="http://schemas.openxmlformats.org/officeDocument/2006/relationships/image" Target="../media/image6.jpeg"/></Relationships>
</file>

<file path=ppt/diagrams/_rels/data37.xml.rels><?xml version="1.0" encoding="UTF-8" standalone="yes"?>
<Relationships xmlns="http://schemas.openxmlformats.org/package/2006/relationships"><Relationship Id="rId1" Type="http://schemas.openxmlformats.org/officeDocument/2006/relationships/image" Target="../media/image15.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6.jpeg"/></Relationships>
</file>

<file path=ppt/diagrams/_rels/drawing37.xml.rels><?xml version="1.0" encoding="UTF-8" standalone="yes"?>
<Relationships xmlns="http://schemas.openxmlformats.org/package/2006/relationships"><Relationship Id="rId1" Type="http://schemas.openxmlformats.org/officeDocument/2006/relationships/image" Target="../media/image15.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735BA17-E04C-4503-9E5A-EFBFEC95A52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A71802-AA9B-43CB-A52B-48B853939BCE}" type="presOf" srcId="{B3E39A80-D6B7-4E26-B22E-327D37299CB1}" destId="{BDA71D6A-C3D1-411E-9EAC-6386FFEE52C2}" srcOrd="0" destOrd="0" presId="urn:microsoft.com/office/officeart/2008/layout/BendingPictureSemiTransparentText"/>
    <dgm:cxn modelId="{964D2EA0-9A20-44D2-8105-8FCEE37C2D29}" type="presParOf" srcId="{BDA71D6A-C3D1-411E-9EAC-6386FFEE52C2}" destId="{0B2273E3-B9E3-4A02-93CF-275511BE0699}" srcOrd="0" destOrd="0" presId="urn:microsoft.com/office/officeart/2008/layout/BendingPictureSemiTransparentText"/>
    <dgm:cxn modelId="{1C328C96-9579-49CE-9018-BAF3B73553AD}" type="presParOf" srcId="{0B2273E3-B9E3-4A02-93CF-275511BE0699}" destId="{367DAC4B-08E7-4BA7-A970-D0115453FB5A}" srcOrd="0" destOrd="0" presId="urn:microsoft.com/office/officeart/2008/layout/BendingPictureSemiTransparentText"/>
    <dgm:cxn modelId="{B8C34E0D-E024-479B-AE25-4B478EC5BB5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26E72C-59F2-405C-A45F-85480738877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2C753A-3000-4C07-BB39-449377B88B91}" type="presOf" srcId="{F4DCAFF9-3CD8-4192-92EC-2050EBC96D81}" destId="{7AC81859-B11C-4EE9-8379-B9AF70890D88}" srcOrd="0" destOrd="0" presId="urn:microsoft.com/office/officeart/2008/layout/BendingPictureSemiTransparentText"/>
    <dgm:cxn modelId="{47F351FD-F3CF-4FD1-9847-0580AA1A812D}" type="presParOf" srcId="{BDA71D6A-C3D1-411E-9EAC-6386FFEE52C2}" destId="{0B2273E3-B9E3-4A02-93CF-275511BE0699}" srcOrd="0" destOrd="0" presId="urn:microsoft.com/office/officeart/2008/layout/BendingPictureSemiTransparentText"/>
    <dgm:cxn modelId="{8B8A2C1B-8CD9-4A24-BE22-020E853818B5}" type="presParOf" srcId="{0B2273E3-B9E3-4A02-93CF-275511BE0699}" destId="{367DAC4B-08E7-4BA7-A970-D0115453FB5A}" srcOrd="0" destOrd="0" presId="urn:microsoft.com/office/officeart/2008/layout/BendingPictureSemiTransparentText"/>
    <dgm:cxn modelId="{CB789038-CF15-49B7-8721-2B70C0F377A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95A6E1-924F-4FC0-A458-BD33187ACFF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9444196-F6A9-47F3-A6CB-39B6163F894D}" type="presOf" srcId="{F4DCAFF9-3CD8-4192-92EC-2050EBC96D81}" destId="{7AC81859-B11C-4EE9-8379-B9AF70890D88}" srcOrd="0" destOrd="0" presId="urn:microsoft.com/office/officeart/2008/layout/BendingPictureSemiTransparentText"/>
    <dgm:cxn modelId="{FDB59D69-E80C-4F48-87E7-BB34BEAA7AC3}" type="presParOf" srcId="{BDA71D6A-C3D1-411E-9EAC-6386FFEE52C2}" destId="{0B2273E3-B9E3-4A02-93CF-275511BE0699}" srcOrd="0" destOrd="0" presId="urn:microsoft.com/office/officeart/2008/layout/BendingPictureSemiTransparentText"/>
    <dgm:cxn modelId="{A6D2DAED-2A91-4B0F-8572-C0D7F9F597A3}" type="presParOf" srcId="{0B2273E3-B9E3-4A02-93CF-275511BE0699}" destId="{367DAC4B-08E7-4BA7-A970-D0115453FB5A}" srcOrd="0" destOrd="0" presId="urn:microsoft.com/office/officeart/2008/layout/BendingPictureSemiTransparentText"/>
    <dgm:cxn modelId="{8840974E-06AF-44F4-9E87-B0A4F849064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9F53906-AFEE-498D-9AB8-5895BD691E6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85DB50C-CAF8-43B5-9CFC-4C338ADD3888}" type="presOf" srcId="{F4DCAFF9-3CD8-4192-92EC-2050EBC96D81}" destId="{7AC81859-B11C-4EE9-8379-B9AF70890D88}" srcOrd="0" destOrd="0" presId="urn:microsoft.com/office/officeart/2008/layout/BendingPictureSemiTransparentText"/>
    <dgm:cxn modelId="{0D7D2B2C-530B-4885-BF01-68039F4737DB}" type="presParOf" srcId="{BDA71D6A-C3D1-411E-9EAC-6386FFEE52C2}" destId="{0B2273E3-B9E3-4A02-93CF-275511BE0699}" srcOrd="0" destOrd="0" presId="urn:microsoft.com/office/officeart/2008/layout/BendingPictureSemiTransparentText"/>
    <dgm:cxn modelId="{805D039E-BB87-4902-945F-C14D7EE3ED72}" type="presParOf" srcId="{0B2273E3-B9E3-4A02-93CF-275511BE0699}" destId="{367DAC4B-08E7-4BA7-A970-D0115453FB5A}" srcOrd="0" destOrd="0" presId="urn:microsoft.com/office/officeart/2008/layout/BendingPictureSemiTransparentText"/>
    <dgm:cxn modelId="{85A3C4F0-60A5-4420-918C-9C817D4ACC7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66667C-1447-4989-8320-058F050A77F8}"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0335A022-DF37-42F5-8CF7-D1C4343A235E}" type="presOf" srcId="{F4DCAFF9-3CD8-4192-92EC-2050EBC96D81}" destId="{7AC81859-B11C-4EE9-8379-B9AF70890D88}" srcOrd="0" destOrd="0" presId="urn:microsoft.com/office/officeart/2008/layout/BendingPictureSemiTransparentText"/>
    <dgm:cxn modelId="{820A2025-D5EC-4F23-AA78-1395E2A205E9}" type="presParOf" srcId="{BDA71D6A-C3D1-411E-9EAC-6386FFEE52C2}" destId="{0B2273E3-B9E3-4A02-93CF-275511BE0699}" srcOrd="0" destOrd="0" presId="urn:microsoft.com/office/officeart/2008/layout/BendingPictureSemiTransparentText"/>
    <dgm:cxn modelId="{68C38344-8331-4562-A8B1-F4B218D94301}" type="presParOf" srcId="{0B2273E3-B9E3-4A02-93CF-275511BE0699}" destId="{367DAC4B-08E7-4BA7-A970-D0115453FB5A}" srcOrd="0" destOrd="0" presId="urn:microsoft.com/office/officeart/2008/layout/BendingPictureSemiTransparentText"/>
    <dgm:cxn modelId="{2D5FD425-B66B-4AEA-80D7-C12129D5648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78FFB9C-D4C6-4598-8ACE-ADA579D6201B}" type="presOf" srcId="{B3E39A80-D6B7-4E26-B22E-327D37299CB1}" destId="{BDA71D6A-C3D1-411E-9EAC-6386FFEE52C2}" srcOrd="0" destOrd="0" presId="urn:microsoft.com/office/officeart/2008/layout/BendingPictureSemiTransparentText"/>
    <dgm:cxn modelId="{68FB3D1B-43FD-41F8-9255-78327848260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A5BB8C2-FF75-4C94-919D-18CB44F186C6}" type="presParOf" srcId="{BDA71D6A-C3D1-411E-9EAC-6386FFEE52C2}" destId="{0B2273E3-B9E3-4A02-93CF-275511BE0699}" srcOrd="0" destOrd="0" presId="urn:microsoft.com/office/officeart/2008/layout/BendingPictureSemiTransparentText"/>
    <dgm:cxn modelId="{4D617FB9-5E53-4435-BBF1-EA3C4F7D434F}" type="presParOf" srcId="{0B2273E3-B9E3-4A02-93CF-275511BE0699}" destId="{367DAC4B-08E7-4BA7-A970-D0115453FB5A}" srcOrd="0" destOrd="0" presId="urn:microsoft.com/office/officeart/2008/layout/BendingPictureSemiTransparentText"/>
    <dgm:cxn modelId="{F93A622E-B418-4954-81AB-CE37123C31A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C597EEB-2868-4AEC-993F-AB2A0DED6DA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6B2A4B5-6F5B-453E-A27E-14F7B4EC234C}" type="presOf" srcId="{B3E39A80-D6B7-4E26-B22E-327D37299CB1}" destId="{BDA71D6A-C3D1-411E-9EAC-6386FFEE52C2}" srcOrd="0" destOrd="0" presId="urn:microsoft.com/office/officeart/2008/layout/BendingPictureSemiTransparentText"/>
    <dgm:cxn modelId="{FCD85C85-0306-40D7-9FFA-6B3C38BFC55A}" type="presParOf" srcId="{BDA71D6A-C3D1-411E-9EAC-6386FFEE52C2}" destId="{0B2273E3-B9E3-4A02-93CF-275511BE0699}" srcOrd="0" destOrd="0" presId="urn:microsoft.com/office/officeart/2008/layout/BendingPictureSemiTransparentText"/>
    <dgm:cxn modelId="{5E7CF3FC-AE68-47CC-8D1E-52A8462E02BD}" type="presParOf" srcId="{0B2273E3-B9E3-4A02-93CF-275511BE0699}" destId="{367DAC4B-08E7-4BA7-A970-D0115453FB5A}" srcOrd="0" destOrd="0" presId="urn:microsoft.com/office/officeart/2008/layout/BendingPictureSemiTransparentText"/>
    <dgm:cxn modelId="{63D4EDC6-284F-40AC-8536-B5976F44638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3ADB3E02-A729-4135-BF3A-B1B5E1DB960F}" type="presOf" srcId="{F4DCAFF9-3CD8-4192-92EC-2050EBC96D81}" destId="{7AC81859-B11C-4EE9-8379-B9AF70890D88}" srcOrd="0" destOrd="0" presId="urn:microsoft.com/office/officeart/2008/layout/BendingPictureSemiTransparentText"/>
    <dgm:cxn modelId="{A570E086-48C3-4CEC-9593-4F46DE497E29}" type="presOf" srcId="{B3E39A80-D6B7-4E26-B22E-327D37299CB1}" destId="{BDA71D6A-C3D1-411E-9EAC-6386FFEE52C2}" srcOrd="0" destOrd="0" presId="urn:microsoft.com/office/officeart/2008/layout/BendingPictureSemiTransparentText"/>
    <dgm:cxn modelId="{9E712B05-4D96-4452-B485-B8492DA5713A}" type="presParOf" srcId="{BDA71D6A-C3D1-411E-9EAC-6386FFEE52C2}" destId="{0B2273E3-B9E3-4A02-93CF-275511BE0699}" srcOrd="0" destOrd="0" presId="urn:microsoft.com/office/officeart/2008/layout/BendingPictureSemiTransparentText"/>
    <dgm:cxn modelId="{2AD89962-5D3D-401C-A433-441997CF9965}" type="presParOf" srcId="{0B2273E3-B9E3-4A02-93CF-275511BE0699}" destId="{367DAC4B-08E7-4BA7-A970-D0115453FB5A}" srcOrd="0" destOrd="0" presId="urn:microsoft.com/office/officeart/2008/layout/BendingPictureSemiTransparentText"/>
    <dgm:cxn modelId="{12977487-ED25-491E-813E-8ADC9B13114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C68A663-E493-41C8-80F3-4632947563F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E769E75-CA72-439E-A08E-2A350FA565CD}" type="presOf" srcId="{B3E39A80-D6B7-4E26-B22E-327D37299CB1}" destId="{BDA71D6A-C3D1-411E-9EAC-6386FFEE52C2}" srcOrd="0" destOrd="0" presId="urn:microsoft.com/office/officeart/2008/layout/BendingPictureSemiTransparentText"/>
    <dgm:cxn modelId="{984DB5F5-9AA5-44B0-8C43-504773D97D55}" type="presParOf" srcId="{BDA71D6A-C3D1-411E-9EAC-6386FFEE52C2}" destId="{0B2273E3-B9E3-4A02-93CF-275511BE0699}" srcOrd="0" destOrd="0" presId="urn:microsoft.com/office/officeart/2008/layout/BendingPictureSemiTransparentText"/>
    <dgm:cxn modelId="{68FEEBCE-71D1-496C-8AB5-840316FB4D54}" type="presParOf" srcId="{0B2273E3-B9E3-4A02-93CF-275511BE0699}" destId="{367DAC4B-08E7-4BA7-A970-D0115453FB5A}" srcOrd="0" destOrd="0" presId="urn:microsoft.com/office/officeart/2008/layout/BendingPictureSemiTransparentText"/>
    <dgm:cxn modelId="{CD3CE8F1-5A59-4827-A6FC-3FE73260A8F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B5915E98-A41D-4C4B-949A-AC64F2E39A2D}" type="presOf" srcId="{B3E39A80-D6B7-4E26-B22E-327D37299CB1}" destId="{BDA71D6A-C3D1-411E-9EAC-6386FFEE52C2}" srcOrd="0" destOrd="0" presId="urn:microsoft.com/office/officeart/2008/layout/BendingPictureSemiTransparentText"/>
    <dgm:cxn modelId="{21D87AB4-67F5-42A6-B0B4-E650C3EA8162}" type="presOf" srcId="{F4DCAFF9-3CD8-4192-92EC-2050EBC96D81}" destId="{7AC81859-B11C-4EE9-8379-B9AF70890D88}" srcOrd="0" destOrd="0" presId="urn:microsoft.com/office/officeart/2008/layout/BendingPictureSemiTransparentText"/>
    <dgm:cxn modelId="{AC312FE9-36DA-473F-8CEC-82E97E6E5C7D}" type="presParOf" srcId="{BDA71D6A-C3D1-411E-9EAC-6386FFEE52C2}" destId="{0B2273E3-B9E3-4A02-93CF-275511BE0699}" srcOrd="0" destOrd="0" presId="urn:microsoft.com/office/officeart/2008/layout/BendingPictureSemiTransparentText"/>
    <dgm:cxn modelId="{97673885-D1F5-45DA-A8A9-59BF0CD53473}" type="presParOf" srcId="{0B2273E3-B9E3-4A02-93CF-275511BE0699}" destId="{367DAC4B-08E7-4BA7-A970-D0115453FB5A}" srcOrd="0" destOrd="0" presId="urn:microsoft.com/office/officeart/2008/layout/BendingPictureSemiTransparentText"/>
    <dgm:cxn modelId="{BB834644-885B-414D-A843-3CC424AB78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5B2AF91-8B7D-4DF1-B49A-602412212F9C}" type="presOf" srcId="{F4DCAFF9-3CD8-4192-92EC-2050EBC96D81}" destId="{7AC81859-B11C-4EE9-8379-B9AF70890D88}" srcOrd="0" destOrd="0" presId="urn:microsoft.com/office/officeart/2008/layout/BendingPictureSemiTransparentText"/>
    <dgm:cxn modelId="{55F2D37B-5BB5-4622-9A52-8FAFA204539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71B519F6-EDE8-4C95-B245-6E312C0A51A0}" type="presParOf" srcId="{BDA71D6A-C3D1-411E-9EAC-6386FFEE52C2}" destId="{0B2273E3-B9E3-4A02-93CF-275511BE0699}" srcOrd="0" destOrd="0" presId="urn:microsoft.com/office/officeart/2008/layout/BendingPictureSemiTransparentText"/>
    <dgm:cxn modelId="{DE3640E1-B802-4951-A182-D2CDCE3A80F3}" type="presParOf" srcId="{0B2273E3-B9E3-4A02-93CF-275511BE0699}" destId="{367DAC4B-08E7-4BA7-A970-D0115453FB5A}" srcOrd="0" destOrd="0" presId="urn:microsoft.com/office/officeart/2008/layout/BendingPictureSemiTransparentText"/>
    <dgm:cxn modelId="{0C3B8080-E5C8-4841-A9E8-7469141B3E5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9274C76-88EC-4311-B520-E1AB74FB09EE}" type="presOf" srcId="{F4DCAFF9-3CD8-4192-92EC-2050EBC96D81}" destId="{7AC81859-B11C-4EE9-8379-B9AF70890D88}" srcOrd="0" destOrd="0" presId="urn:microsoft.com/office/officeart/2008/layout/BendingPictureSemiTransparentText"/>
    <dgm:cxn modelId="{8188363A-4A96-4A3A-8780-40291606685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2078E5F-2415-499E-832A-846328F0F1B8}" type="presParOf" srcId="{BDA71D6A-C3D1-411E-9EAC-6386FFEE52C2}" destId="{0B2273E3-B9E3-4A02-93CF-275511BE0699}" srcOrd="0" destOrd="0" presId="urn:microsoft.com/office/officeart/2008/layout/BendingPictureSemiTransparentText"/>
    <dgm:cxn modelId="{D760FD14-5FF8-48F3-ACE0-299D1BFBEE42}" type="presParOf" srcId="{0B2273E3-B9E3-4A02-93CF-275511BE0699}" destId="{367DAC4B-08E7-4BA7-A970-D0115453FB5A}" srcOrd="0" destOrd="0" presId="urn:microsoft.com/office/officeart/2008/layout/BendingPictureSemiTransparentText"/>
    <dgm:cxn modelId="{B6CF9A7F-798E-48DE-8694-E8C81645C73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59250DB8-C8A4-4CD0-BF70-8F2EDDE34AD4}"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58EB38-8009-4ED9-BB28-3BE58E890CE0}" type="presOf" srcId="{F4DCAFF9-3CD8-4192-92EC-2050EBC96D81}" destId="{7AC81859-B11C-4EE9-8379-B9AF70890D88}" srcOrd="0" destOrd="0" presId="urn:microsoft.com/office/officeart/2008/layout/BendingPictureSemiTransparentText"/>
    <dgm:cxn modelId="{A56D39F9-0896-46C3-A160-7190742257D3}" type="presParOf" srcId="{BDA71D6A-C3D1-411E-9EAC-6386FFEE52C2}" destId="{0B2273E3-B9E3-4A02-93CF-275511BE0699}" srcOrd="0" destOrd="0" presId="urn:microsoft.com/office/officeart/2008/layout/BendingPictureSemiTransparentText"/>
    <dgm:cxn modelId="{F6DC34AC-31F6-4072-A163-0F19553D90EE}" type="presParOf" srcId="{0B2273E3-B9E3-4A02-93CF-275511BE0699}" destId="{367DAC4B-08E7-4BA7-A970-D0115453FB5A}" srcOrd="0" destOrd="0" presId="urn:microsoft.com/office/officeart/2008/layout/BendingPictureSemiTransparentText"/>
    <dgm:cxn modelId="{35758196-ADE5-4027-BBA3-A332ABB7FD0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B4D2AD9-1DA4-456A-959C-4BC4D5FB68F8}" type="presOf" srcId="{B3E39A80-D6B7-4E26-B22E-327D37299CB1}" destId="{BDA71D6A-C3D1-411E-9EAC-6386FFEE52C2}" srcOrd="0" destOrd="0" presId="urn:microsoft.com/office/officeart/2008/layout/BendingPictureSemiTransparentText"/>
    <dgm:cxn modelId="{6453FAA1-2519-422D-80EF-E176A05C7597}" type="presOf" srcId="{F4DCAFF9-3CD8-4192-92EC-2050EBC96D81}" destId="{7AC81859-B11C-4EE9-8379-B9AF70890D88}" srcOrd="0" destOrd="0" presId="urn:microsoft.com/office/officeart/2008/layout/BendingPictureSemiTransparentText"/>
    <dgm:cxn modelId="{2A914A12-1C72-4D42-8651-4683864DAB71}" type="presParOf" srcId="{BDA71D6A-C3D1-411E-9EAC-6386FFEE52C2}" destId="{0B2273E3-B9E3-4A02-93CF-275511BE0699}" srcOrd="0" destOrd="0" presId="urn:microsoft.com/office/officeart/2008/layout/BendingPictureSemiTransparentText"/>
    <dgm:cxn modelId="{78E2914B-2914-4C0A-B0FF-ADA68E3E56B1}" type="presParOf" srcId="{0B2273E3-B9E3-4A02-93CF-275511BE0699}" destId="{367DAC4B-08E7-4BA7-A970-D0115453FB5A}" srcOrd="0" destOrd="0" presId="urn:microsoft.com/office/officeart/2008/layout/BendingPictureSemiTransparentText"/>
    <dgm:cxn modelId="{1E48A69D-F587-4A26-8ECC-27F6DB0279F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47C0592-7E19-446F-95D6-49F1BE31CA8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DA2691E-DFDA-4326-9477-2D9EB22F362F}" type="presOf" srcId="{F4DCAFF9-3CD8-4192-92EC-2050EBC96D81}" destId="{7AC81859-B11C-4EE9-8379-B9AF70890D88}" srcOrd="0" destOrd="0" presId="urn:microsoft.com/office/officeart/2008/layout/BendingPictureSemiTransparentText"/>
    <dgm:cxn modelId="{3143240A-0437-4172-8625-E5091889B503}" type="presParOf" srcId="{BDA71D6A-C3D1-411E-9EAC-6386FFEE52C2}" destId="{0B2273E3-B9E3-4A02-93CF-275511BE0699}" srcOrd="0" destOrd="0" presId="urn:microsoft.com/office/officeart/2008/layout/BendingPictureSemiTransparentText"/>
    <dgm:cxn modelId="{336067F8-0F19-41ED-9275-F36D5669ADE1}" type="presParOf" srcId="{0B2273E3-B9E3-4A02-93CF-275511BE0699}" destId="{367DAC4B-08E7-4BA7-A970-D0115453FB5A}" srcOrd="0" destOrd="0" presId="urn:microsoft.com/office/officeart/2008/layout/BendingPictureSemiTransparentText"/>
    <dgm:cxn modelId="{AEC46CEC-7C61-4E80-A155-05954C590F4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42EDB98B-7EEF-4838-86DB-3E1D2232019D}" type="presOf" srcId="{F4DCAFF9-3CD8-4192-92EC-2050EBC96D81}" destId="{7AC81859-B11C-4EE9-8379-B9AF70890D88}" srcOrd="0" destOrd="0" presId="urn:microsoft.com/office/officeart/2008/layout/BendingPictureSemiTransparentText"/>
    <dgm:cxn modelId="{86C34D3E-B99F-41C6-A8ED-6F3A46A25828}" type="presOf" srcId="{B3E39A80-D6B7-4E26-B22E-327D37299CB1}" destId="{BDA71D6A-C3D1-411E-9EAC-6386FFEE52C2}" srcOrd="0" destOrd="0" presId="urn:microsoft.com/office/officeart/2008/layout/BendingPictureSemiTransparentText"/>
    <dgm:cxn modelId="{B94E99E3-98E5-4536-9D77-6060E1137104}" type="presParOf" srcId="{BDA71D6A-C3D1-411E-9EAC-6386FFEE52C2}" destId="{0B2273E3-B9E3-4A02-93CF-275511BE0699}" srcOrd="0" destOrd="0" presId="urn:microsoft.com/office/officeart/2008/layout/BendingPictureSemiTransparentText"/>
    <dgm:cxn modelId="{2F2FEF33-61AD-4176-BF94-42A2D69EC40F}" type="presParOf" srcId="{0B2273E3-B9E3-4A02-93CF-275511BE0699}" destId="{367DAC4B-08E7-4BA7-A970-D0115453FB5A}" srcOrd="0" destOrd="0" presId="urn:microsoft.com/office/officeart/2008/layout/BendingPictureSemiTransparentText"/>
    <dgm:cxn modelId="{FF44BBAB-2715-402A-8F87-BBFFD9F246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9F25DB7-5AA3-4047-860D-2AA7EEDCDCC6}" type="presOf" srcId="{F4DCAFF9-3CD8-4192-92EC-2050EBC96D81}" destId="{7AC81859-B11C-4EE9-8379-B9AF70890D88}" srcOrd="0" destOrd="0" presId="urn:microsoft.com/office/officeart/2008/layout/BendingPictureSemiTransparentText"/>
    <dgm:cxn modelId="{32E4E7CC-FAEC-46B1-9BD6-970DBF8988D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B48B00D-DFD4-4B16-A76C-4E957B16AB5A}" type="presParOf" srcId="{BDA71D6A-C3D1-411E-9EAC-6386FFEE52C2}" destId="{0B2273E3-B9E3-4A02-93CF-275511BE0699}" srcOrd="0" destOrd="0" presId="urn:microsoft.com/office/officeart/2008/layout/BendingPictureSemiTransparentText"/>
    <dgm:cxn modelId="{B97C014F-552D-4348-9E15-6BD3C87A1011}" type="presParOf" srcId="{0B2273E3-B9E3-4A02-93CF-275511BE0699}" destId="{367DAC4B-08E7-4BA7-A970-D0115453FB5A}" srcOrd="0" destOrd="0" presId="urn:microsoft.com/office/officeart/2008/layout/BendingPictureSemiTransparentText"/>
    <dgm:cxn modelId="{BC336462-87EF-4A35-957F-993FEB629BC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71B21FB-ECA9-4007-A891-532A235B805F}" type="presOf" srcId="{B3E39A80-D6B7-4E26-B22E-327D37299CB1}" destId="{BDA71D6A-C3D1-411E-9EAC-6386FFEE52C2}" srcOrd="0" destOrd="0" presId="urn:microsoft.com/office/officeart/2008/layout/BendingPictureSemiTransparentText"/>
    <dgm:cxn modelId="{9A27BE7C-C05A-42D3-92A7-FD7268AA89D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A4E5F193-D3D4-4D1A-9AB0-D4F4CF8F1378}" type="presParOf" srcId="{BDA71D6A-C3D1-411E-9EAC-6386FFEE52C2}" destId="{0B2273E3-B9E3-4A02-93CF-275511BE0699}" srcOrd="0" destOrd="0" presId="urn:microsoft.com/office/officeart/2008/layout/BendingPictureSemiTransparentText"/>
    <dgm:cxn modelId="{EC2FFF71-95E9-4C26-9FA7-9CA30322FBD4}" type="presParOf" srcId="{0B2273E3-B9E3-4A02-93CF-275511BE0699}" destId="{367DAC4B-08E7-4BA7-A970-D0115453FB5A}" srcOrd="0" destOrd="0" presId="urn:microsoft.com/office/officeart/2008/layout/BendingPictureSemiTransparentText"/>
    <dgm:cxn modelId="{2460C715-9D4A-4F64-8CEF-94EBC95BE39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B0630D-97D9-46BF-B889-24E329F2BEB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3ABA266-CC5F-4BCB-A023-7417FCF8DDEB}" type="presOf" srcId="{B3E39A80-D6B7-4E26-B22E-327D37299CB1}" destId="{BDA71D6A-C3D1-411E-9EAC-6386FFEE52C2}" srcOrd="0" destOrd="0" presId="urn:microsoft.com/office/officeart/2008/layout/BendingPictureSemiTransparentText"/>
    <dgm:cxn modelId="{06E27512-4B18-4A9E-8FA7-84A9E3DE70F9}" type="presParOf" srcId="{BDA71D6A-C3D1-411E-9EAC-6386FFEE52C2}" destId="{0B2273E3-B9E3-4A02-93CF-275511BE0699}" srcOrd="0" destOrd="0" presId="urn:microsoft.com/office/officeart/2008/layout/BendingPictureSemiTransparentText"/>
    <dgm:cxn modelId="{4250B9C7-99A0-475F-963C-3DDA4C9E4E97}" type="presParOf" srcId="{0B2273E3-B9E3-4A02-93CF-275511BE0699}" destId="{367DAC4B-08E7-4BA7-A970-D0115453FB5A}" srcOrd="0" destOrd="0" presId="urn:microsoft.com/office/officeart/2008/layout/BendingPictureSemiTransparentText"/>
    <dgm:cxn modelId="{8262FA41-29C3-44EC-B92B-EE21D40B44F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CB81FB29-5F07-47CB-A5DE-62D1DD57D303}" type="presOf" srcId="{F4DCAFF9-3CD8-4192-92EC-2050EBC96D81}" destId="{7AC81859-B11C-4EE9-8379-B9AF70890D88}" srcOrd="0" destOrd="0" presId="urn:microsoft.com/office/officeart/2008/layout/BendingPictureSemiTransparentText"/>
    <dgm:cxn modelId="{AC8072FC-ACAB-435A-B836-37DF9FA4DD9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FC68DB6-58AD-4568-BD9C-BEE32791CF00}" type="presParOf" srcId="{BDA71D6A-C3D1-411E-9EAC-6386FFEE52C2}" destId="{0B2273E3-B9E3-4A02-93CF-275511BE0699}" srcOrd="0" destOrd="0" presId="urn:microsoft.com/office/officeart/2008/layout/BendingPictureSemiTransparentText"/>
    <dgm:cxn modelId="{FAB50D7D-B687-4DA7-8055-5D3890CD9B26}" type="presParOf" srcId="{0B2273E3-B9E3-4A02-93CF-275511BE0699}" destId="{367DAC4B-08E7-4BA7-A970-D0115453FB5A}" srcOrd="0" destOrd="0" presId="urn:microsoft.com/office/officeart/2008/layout/BendingPictureSemiTransparentText"/>
    <dgm:cxn modelId="{7651FC64-F745-4C6D-9E6F-F17E20A442D6}"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555464A-DA53-4D73-ADCB-11ECA7D9ACD7}" type="presOf" srcId="{F4DCAFF9-3CD8-4192-92EC-2050EBC96D81}" destId="{7AC81859-B11C-4EE9-8379-B9AF70890D88}" srcOrd="0" destOrd="0" presId="urn:microsoft.com/office/officeart/2008/layout/BendingPictureSemiTransparentText"/>
    <dgm:cxn modelId="{583765D5-70B7-4895-9697-87A34A02E8C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A577F38D-16D7-4926-9094-B928A49E9105}" type="presParOf" srcId="{BDA71D6A-C3D1-411E-9EAC-6386FFEE52C2}" destId="{0B2273E3-B9E3-4A02-93CF-275511BE0699}" srcOrd="0" destOrd="0" presId="urn:microsoft.com/office/officeart/2008/layout/BendingPictureSemiTransparentText"/>
    <dgm:cxn modelId="{60B560FC-BA89-4E49-9CA7-205B3CCE6166}" type="presParOf" srcId="{0B2273E3-B9E3-4A02-93CF-275511BE0699}" destId="{367DAC4B-08E7-4BA7-A970-D0115453FB5A}" srcOrd="0" destOrd="0" presId="urn:microsoft.com/office/officeart/2008/layout/BendingPictureSemiTransparentText"/>
    <dgm:cxn modelId="{615213C7-B9F0-402A-9EEF-F4E116241F18}"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097853C-8422-4FE2-AAA1-794B68E14402}" type="presOf" srcId="{B3E39A80-D6B7-4E26-B22E-327D37299CB1}" destId="{BDA71D6A-C3D1-411E-9EAC-6386FFEE52C2}" srcOrd="0" destOrd="0" presId="urn:microsoft.com/office/officeart/2008/layout/BendingPictureSemiTransparentText"/>
    <dgm:cxn modelId="{8643CF45-6D85-4583-96C7-56658BFB9E4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74A0D7E2-391A-448F-9877-190E08E41376}" type="presParOf" srcId="{BDA71D6A-C3D1-411E-9EAC-6386FFEE52C2}" destId="{0B2273E3-B9E3-4A02-93CF-275511BE0699}" srcOrd="0" destOrd="0" presId="urn:microsoft.com/office/officeart/2008/layout/BendingPictureSemiTransparentText"/>
    <dgm:cxn modelId="{34FF4436-E53C-400C-93D0-7C551F49DC54}" type="presParOf" srcId="{0B2273E3-B9E3-4A02-93CF-275511BE0699}" destId="{367DAC4B-08E7-4BA7-A970-D0115453FB5A}" srcOrd="0" destOrd="0" presId="urn:microsoft.com/office/officeart/2008/layout/BendingPictureSemiTransparentText"/>
    <dgm:cxn modelId="{EB9B032A-76A9-4697-B917-13330A2EEC13}"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cstate="email">
            <a:extLst>
              <a:ext uri="{28A0092B-C50C-407E-A947-70E740481C1C}">
                <a14:useLocalDpi xmlns:a14="http://schemas.microsoft.com/office/drawing/2010/main"/>
              </a:ext>
            </a:extLst>
          </a:blip>
          <a:srcRect/>
          <a:stretch>
            <a:fillRect/>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8DB69285-3B39-4D04-9353-0CD075A5C9A0}" type="presOf" srcId="{B3E39A80-D6B7-4E26-B22E-327D37299CB1}" destId="{BDA71D6A-C3D1-411E-9EAC-6386FFEE52C2}" srcOrd="0" destOrd="0" presId="urn:microsoft.com/office/officeart/2008/layout/BendingPictureSemiTransparentText"/>
    <dgm:cxn modelId="{2D82B116-F4DC-47D4-A41A-C3B5B00178B8}" type="presOf" srcId="{F4DCAFF9-3CD8-4192-92EC-2050EBC96D81}" destId="{7AC81859-B11C-4EE9-8379-B9AF70890D88}" srcOrd="0" destOrd="0" presId="urn:microsoft.com/office/officeart/2008/layout/BendingPictureSemiTransparentText"/>
    <dgm:cxn modelId="{7FE41FB2-6B8C-433B-8296-5CF2B336CAF7}" type="presParOf" srcId="{BDA71D6A-C3D1-411E-9EAC-6386FFEE52C2}" destId="{0B2273E3-B9E3-4A02-93CF-275511BE0699}" srcOrd="0" destOrd="0" presId="urn:microsoft.com/office/officeart/2008/layout/BendingPictureSemiTransparentText"/>
    <dgm:cxn modelId="{BF05EFEC-7AC1-4351-BBD0-F01E7786F2A3}" type="presParOf" srcId="{0B2273E3-B9E3-4A02-93CF-275511BE0699}" destId="{367DAC4B-08E7-4BA7-A970-D0115453FB5A}" srcOrd="0" destOrd="0" presId="urn:microsoft.com/office/officeart/2008/layout/BendingPictureSemiTransparentText"/>
    <dgm:cxn modelId="{FF9D8F1E-6B4C-4349-AD7D-533FAF5F8D6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4BC600D-EA83-449F-A61F-576033C2B4D0}" type="presOf" srcId="{F4DCAFF9-3CD8-4192-92EC-2050EBC96D81}" destId="{7AC81859-B11C-4EE9-8379-B9AF70890D88}" srcOrd="0" destOrd="0" presId="urn:microsoft.com/office/officeart/2008/layout/BendingPictureSemiTransparentText"/>
    <dgm:cxn modelId="{234EC3DD-AFA2-47F1-823D-3117CA82AB64}"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8F40372-4D48-4326-8C8C-0567B31F946A}" type="presParOf" srcId="{BDA71D6A-C3D1-411E-9EAC-6386FFEE52C2}" destId="{0B2273E3-B9E3-4A02-93CF-275511BE0699}" srcOrd="0" destOrd="0" presId="urn:microsoft.com/office/officeart/2008/layout/BendingPictureSemiTransparentText"/>
    <dgm:cxn modelId="{8A3B5C8A-A0D8-4E70-930B-A2810DDAEE29}" type="presParOf" srcId="{0B2273E3-B9E3-4A02-93CF-275511BE0699}" destId="{367DAC4B-08E7-4BA7-A970-D0115453FB5A}" srcOrd="0" destOrd="0" presId="urn:microsoft.com/office/officeart/2008/layout/BendingPictureSemiTransparentText"/>
    <dgm:cxn modelId="{05E88E49-0BD6-409F-9B13-C931E7D073A0}"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B7F66E80-6D6C-4B85-8A87-4FBA27830CA6}" type="presOf" srcId="{B3E39A80-D6B7-4E26-B22E-327D37299CB1}" destId="{BDA71D6A-C3D1-411E-9EAC-6386FFEE52C2}" srcOrd="0" destOrd="0" presId="urn:microsoft.com/office/officeart/2008/layout/BendingPictureSemiTransparentText"/>
    <dgm:cxn modelId="{A77D8084-06F5-4210-80B3-6DA44112B871}" type="presOf" srcId="{F4DCAFF9-3CD8-4192-92EC-2050EBC96D81}" destId="{7AC81859-B11C-4EE9-8379-B9AF70890D88}" srcOrd="0" destOrd="0" presId="urn:microsoft.com/office/officeart/2008/layout/BendingPictureSemiTransparentText"/>
    <dgm:cxn modelId="{93589BBC-31CD-4963-8A7F-ED6374E3E935}" type="presParOf" srcId="{BDA71D6A-C3D1-411E-9EAC-6386FFEE52C2}" destId="{0B2273E3-B9E3-4A02-93CF-275511BE0699}" srcOrd="0" destOrd="0" presId="urn:microsoft.com/office/officeart/2008/layout/BendingPictureSemiTransparentText"/>
    <dgm:cxn modelId="{7A49DF71-545B-4069-9E75-E45749E05441}" type="presParOf" srcId="{0B2273E3-B9E3-4A02-93CF-275511BE0699}" destId="{367DAC4B-08E7-4BA7-A970-D0115453FB5A}" srcOrd="0" destOrd="0" presId="urn:microsoft.com/office/officeart/2008/layout/BendingPictureSemiTransparentText"/>
    <dgm:cxn modelId="{85F88389-6295-4865-955C-3AE61E799C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78C88A-4337-47CF-9202-0126ACA9BDF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2283751-FEB6-489B-BC57-BB47A4E5EA2B}" type="presOf" srcId="{B3E39A80-D6B7-4E26-B22E-327D37299CB1}" destId="{BDA71D6A-C3D1-411E-9EAC-6386FFEE52C2}" srcOrd="0" destOrd="0" presId="urn:microsoft.com/office/officeart/2008/layout/BendingPictureSemiTransparentText"/>
    <dgm:cxn modelId="{4A0232AE-045F-4E34-877B-6360CF809F77}" type="presParOf" srcId="{BDA71D6A-C3D1-411E-9EAC-6386FFEE52C2}" destId="{0B2273E3-B9E3-4A02-93CF-275511BE0699}" srcOrd="0" destOrd="0" presId="urn:microsoft.com/office/officeart/2008/layout/BendingPictureSemiTransparentText"/>
    <dgm:cxn modelId="{69B4D580-D143-4AE3-98DE-6F0826B255D5}" type="presParOf" srcId="{0B2273E3-B9E3-4A02-93CF-275511BE0699}" destId="{367DAC4B-08E7-4BA7-A970-D0115453FB5A}" srcOrd="0" destOrd="0" presId="urn:microsoft.com/office/officeart/2008/layout/BendingPictureSemiTransparentText"/>
    <dgm:cxn modelId="{E7E1BD18-12A6-43D1-ADC5-1C43342CCF8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5B4FF6C-14FE-4C3D-A151-27A42A8CBD20}" type="presOf" srcId="{B3E39A80-D6B7-4E26-B22E-327D37299CB1}" destId="{BDA71D6A-C3D1-411E-9EAC-6386FFEE52C2}" srcOrd="0" destOrd="0" presId="urn:microsoft.com/office/officeart/2008/layout/BendingPictureSemiTransparentText"/>
    <dgm:cxn modelId="{9EB4D20A-CE30-414B-AACE-531570B8607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C6D425E-317E-41AD-9934-FBCAE5099646}" type="presParOf" srcId="{BDA71D6A-C3D1-411E-9EAC-6386FFEE52C2}" destId="{0B2273E3-B9E3-4A02-93CF-275511BE0699}" srcOrd="0" destOrd="0" presId="urn:microsoft.com/office/officeart/2008/layout/BendingPictureSemiTransparentText"/>
    <dgm:cxn modelId="{5159CD2B-522F-41E5-BDED-5464A678E224}" type="presParOf" srcId="{0B2273E3-B9E3-4A02-93CF-275511BE0699}" destId="{367DAC4B-08E7-4BA7-A970-D0115453FB5A}" srcOrd="0" destOrd="0" presId="urn:microsoft.com/office/officeart/2008/layout/BendingPictureSemiTransparentText"/>
    <dgm:cxn modelId="{3055C619-2B91-4757-8DF1-E0B6EB7823A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0019A36-01D7-422E-8A68-6D42A8E3C488}" type="presOf" srcId="{F4DCAFF9-3CD8-4192-92EC-2050EBC96D81}" destId="{7AC81859-B11C-4EE9-8379-B9AF70890D88}" srcOrd="0" destOrd="0" presId="urn:microsoft.com/office/officeart/2008/layout/BendingPictureSemiTransparentText"/>
    <dgm:cxn modelId="{B0ED0A83-965F-4599-9B55-31998B46A45E}"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ADD4446-20D1-4A00-894C-E53DEBCBB299}" type="presParOf" srcId="{BDA71D6A-C3D1-411E-9EAC-6386FFEE52C2}" destId="{0B2273E3-B9E3-4A02-93CF-275511BE0699}" srcOrd="0" destOrd="0" presId="urn:microsoft.com/office/officeart/2008/layout/BendingPictureSemiTransparentText"/>
    <dgm:cxn modelId="{E9D611D6-A592-4B70-A4AC-BF96780D7464}" type="presParOf" srcId="{0B2273E3-B9E3-4A02-93CF-275511BE0699}" destId="{367DAC4B-08E7-4BA7-A970-D0115453FB5A}" srcOrd="0" destOrd="0" presId="urn:microsoft.com/office/officeart/2008/layout/BendingPictureSemiTransparentText"/>
    <dgm:cxn modelId="{A0B4FFF7-6385-4A50-940E-08506D98124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5FEBC0F5-CC84-4668-A991-AD170FA6219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F299AF2-1168-4E3C-AB3D-D8F6D1957B7A}" type="presOf" srcId="{B3E39A80-D6B7-4E26-B22E-327D37299CB1}" destId="{BDA71D6A-C3D1-411E-9EAC-6386FFEE52C2}" srcOrd="0" destOrd="0" presId="urn:microsoft.com/office/officeart/2008/layout/BendingPictureSemiTransparentText"/>
    <dgm:cxn modelId="{796920A9-DACB-4EAF-A99B-7B34F60211F2}" type="presParOf" srcId="{BDA71D6A-C3D1-411E-9EAC-6386FFEE52C2}" destId="{0B2273E3-B9E3-4A02-93CF-275511BE0699}" srcOrd="0" destOrd="0" presId="urn:microsoft.com/office/officeart/2008/layout/BendingPictureSemiTransparentText"/>
    <dgm:cxn modelId="{25F19335-54CC-472C-B061-CFA9F79A7329}" type="presParOf" srcId="{0B2273E3-B9E3-4A02-93CF-275511BE0699}" destId="{367DAC4B-08E7-4BA7-A970-D0115453FB5A}" srcOrd="0" destOrd="0" presId="urn:microsoft.com/office/officeart/2008/layout/BendingPictureSemiTransparentText"/>
    <dgm:cxn modelId="{76DEB2EA-2297-4F0E-AA6D-19D4D80FB023}"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CCC6C73-0E88-4290-9BEE-F2D5525FE808}" type="presOf" srcId="{F4DCAFF9-3CD8-4192-92EC-2050EBC96D81}" destId="{7AC81859-B11C-4EE9-8379-B9AF70890D88}" srcOrd="0" destOrd="0" presId="urn:microsoft.com/office/officeart/2008/layout/BendingPictureSemiTransparentText"/>
    <dgm:cxn modelId="{389CFE75-EA69-4450-A01A-747AF7B27A24}"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0722632F-2D87-46E2-AC7E-E57120C519BC}" type="presParOf" srcId="{BDA71D6A-C3D1-411E-9EAC-6386FFEE52C2}" destId="{0B2273E3-B9E3-4A02-93CF-275511BE0699}" srcOrd="0" destOrd="0" presId="urn:microsoft.com/office/officeart/2008/layout/BendingPictureSemiTransparentText"/>
    <dgm:cxn modelId="{EA82954F-44A9-48B3-9109-3B177F696F22}" type="presParOf" srcId="{0B2273E3-B9E3-4A02-93CF-275511BE0699}" destId="{367DAC4B-08E7-4BA7-A970-D0115453FB5A}" srcOrd="0" destOrd="0" presId="urn:microsoft.com/office/officeart/2008/layout/BendingPictureSemiTransparentText"/>
    <dgm:cxn modelId="{339FBCEF-D199-4C93-BFAE-B39A86BB8587}"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8000" b="-8000"/>
          </a:stretch>
        </a:blipFill>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A29F34A-602E-4A29-91FD-781C3A8F988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2827E41-2E20-445A-ABF9-AFC5BEC5EE89}" type="presOf" srcId="{F4DCAFF9-3CD8-4192-92EC-2050EBC96D81}" destId="{7AC81859-B11C-4EE9-8379-B9AF70890D88}" srcOrd="0" destOrd="0" presId="urn:microsoft.com/office/officeart/2008/layout/BendingPictureSemiTransparentText"/>
    <dgm:cxn modelId="{DF0D46D2-CE21-4E92-9EC8-86DE1364A10E}" type="presParOf" srcId="{BDA71D6A-C3D1-411E-9EAC-6386FFEE52C2}" destId="{0B2273E3-B9E3-4A02-93CF-275511BE0699}" srcOrd="0" destOrd="0" presId="urn:microsoft.com/office/officeart/2008/layout/BendingPictureSemiTransparentText"/>
    <dgm:cxn modelId="{0FA10141-D7E0-42B6-A3D7-1AE29C078A13}" type="presParOf" srcId="{0B2273E3-B9E3-4A02-93CF-275511BE0699}" destId="{367DAC4B-08E7-4BA7-A970-D0115453FB5A}" srcOrd="0" destOrd="0" presId="urn:microsoft.com/office/officeart/2008/layout/BendingPictureSemiTransparentText"/>
    <dgm:cxn modelId="{195BA9B3-A028-49E2-911E-1E1B3D0C235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B491DEF-F43B-4523-8D73-BC52496018DA}" type="presOf" srcId="{B3E39A80-D6B7-4E26-B22E-327D37299CB1}" destId="{BDA71D6A-C3D1-411E-9EAC-6386FFEE52C2}" srcOrd="0" destOrd="0" presId="urn:microsoft.com/office/officeart/2008/layout/BendingPictureSemiTransparentText"/>
    <dgm:cxn modelId="{A3B2C14F-EA98-431F-8B2B-584C5EB569E2}" type="presOf" srcId="{F4DCAFF9-3CD8-4192-92EC-2050EBC96D81}" destId="{7AC81859-B11C-4EE9-8379-B9AF70890D88}" srcOrd="0" destOrd="0" presId="urn:microsoft.com/office/officeart/2008/layout/BendingPictureSemiTransparentText"/>
    <dgm:cxn modelId="{04838B0C-1D7B-4046-8188-D8B6EF454BBE}" type="presParOf" srcId="{BDA71D6A-C3D1-411E-9EAC-6386FFEE52C2}" destId="{0B2273E3-B9E3-4A02-93CF-275511BE0699}" srcOrd="0" destOrd="0" presId="urn:microsoft.com/office/officeart/2008/layout/BendingPictureSemiTransparentText"/>
    <dgm:cxn modelId="{6098DE65-ECCA-47F4-A68B-BC737753DE71}" type="presParOf" srcId="{0B2273E3-B9E3-4A02-93CF-275511BE0699}" destId="{367DAC4B-08E7-4BA7-A970-D0115453FB5A}" srcOrd="0" destOrd="0" presId="urn:microsoft.com/office/officeart/2008/layout/BendingPictureSemiTransparentText"/>
    <dgm:cxn modelId="{1FD44ABD-5F5D-44BE-8891-8E530193DD2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Y="175043"/>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250C51-66D4-4A9F-8DEA-D7FF61C2ECC2}"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8DB377D-E4B5-4F48-AF17-635CCA8CAE7C}" type="presOf" srcId="{B3E39A80-D6B7-4E26-B22E-327D37299CB1}" destId="{BDA71D6A-C3D1-411E-9EAC-6386FFEE52C2}" srcOrd="0" destOrd="0" presId="urn:microsoft.com/office/officeart/2008/layout/BendingPictureSemiTransparentText"/>
    <dgm:cxn modelId="{E4890C4D-274D-4C73-BF78-50FE73F932EC}" type="presParOf" srcId="{BDA71D6A-C3D1-411E-9EAC-6386FFEE52C2}" destId="{0B2273E3-B9E3-4A02-93CF-275511BE0699}" srcOrd="0" destOrd="0" presId="urn:microsoft.com/office/officeart/2008/layout/BendingPictureSemiTransparentText"/>
    <dgm:cxn modelId="{DDB6CFFB-E6D1-44DC-9B71-9E7F95E2A808}" type="presParOf" srcId="{0B2273E3-B9E3-4A02-93CF-275511BE0699}" destId="{367DAC4B-08E7-4BA7-A970-D0115453FB5A}" srcOrd="0" destOrd="0" presId="urn:microsoft.com/office/officeart/2008/layout/BendingPictureSemiTransparentText"/>
    <dgm:cxn modelId="{A600BFA1-3AB0-4A5A-9173-D3093D5A3FD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AE2D4DE3-7751-4C5D-B5D8-ACE9C138CEC6}" type="presOf" srcId="{F4DCAFF9-3CD8-4192-92EC-2050EBC96D81}" destId="{7AC81859-B11C-4EE9-8379-B9AF70890D88}" srcOrd="0" destOrd="0" presId="urn:microsoft.com/office/officeart/2008/layout/BendingPictureSemiTransparentText"/>
    <dgm:cxn modelId="{49A2764D-7185-4199-A236-DF7730968A9F}"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C98EEF2-9766-4325-86B2-A83F672FD115}" type="presParOf" srcId="{BDA71D6A-C3D1-411E-9EAC-6386FFEE52C2}" destId="{0B2273E3-B9E3-4A02-93CF-275511BE0699}" srcOrd="0" destOrd="0" presId="urn:microsoft.com/office/officeart/2008/layout/BendingPictureSemiTransparentText"/>
    <dgm:cxn modelId="{BF532E6B-AEC9-4BE0-A34F-B4590F6DEA8C}" type="presParOf" srcId="{0B2273E3-B9E3-4A02-93CF-275511BE0699}" destId="{367DAC4B-08E7-4BA7-A970-D0115453FB5A}" srcOrd="0" destOrd="0" presId="urn:microsoft.com/office/officeart/2008/layout/BendingPictureSemiTransparentText"/>
    <dgm:cxn modelId="{17141941-12E8-41A7-A175-52D9D79A219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7732AF2-9F8D-4690-B23F-221FE97EA88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B8EB756-0534-4B72-AA97-EBD71975E556}" type="presOf" srcId="{F4DCAFF9-3CD8-4192-92EC-2050EBC96D81}" destId="{7AC81859-B11C-4EE9-8379-B9AF70890D88}" srcOrd="0" destOrd="0" presId="urn:microsoft.com/office/officeart/2008/layout/BendingPictureSemiTransparentText"/>
    <dgm:cxn modelId="{638FCD48-312C-4E40-A2D3-E44AE0E24248}" type="presParOf" srcId="{BDA71D6A-C3D1-411E-9EAC-6386FFEE52C2}" destId="{0B2273E3-B9E3-4A02-93CF-275511BE0699}" srcOrd="0" destOrd="0" presId="urn:microsoft.com/office/officeart/2008/layout/BendingPictureSemiTransparentText"/>
    <dgm:cxn modelId="{F2AFA638-4449-4357-AD7F-74A3F6CA33AC}" type="presParOf" srcId="{0B2273E3-B9E3-4A02-93CF-275511BE0699}" destId="{367DAC4B-08E7-4BA7-A970-D0115453FB5A}" srcOrd="0" destOrd="0" presId="urn:microsoft.com/office/officeart/2008/layout/BendingPictureSemiTransparentText"/>
    <dgm:cxn modelId="{9A9E98BE-1500-4ECB-AFBC-34EF23282AF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64" custLinFactNeighborY="-1162"/>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AA74255-1A0D-49AC-9175-3F8F97DE1594}" type="presOf" srcId="{B3E39A80-D6B7-4E26-B22E-327D37299CB1}" destId="{BDA71D6A-C3D1-411E-9EAC-6386FFEE52C2}" srcOrd="0" destOrd="0" presId="urn:microsoft.com/office/officeart/2008/layout/BendingPictureSemiTransparentText"/>
    <dgm:cxn modelId="{FEA1F19D-A205-461E-A518-EFDF54ED27F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03170F5-A756-46F6-ABEF-849D5CF9769B}" type="presParOf" srcId="{BDA71D6A-C3D1-411E-9EAC-6386FFEE52C2}" destId="{0B2273E3-B9E3-4A02-93CF-275511BE0699}" srcOrd="0" destOrd="0" presId="urn:microsoft.com/office/officeart/2008/layout/BendingPictureSemiTransparentText"/>
    <dgm:cxn modelId="{66D2C7C2-12C1-4A11-B550-1A79E0FE5709}" type="presParOf" srcId="{0B2273E3-B9E3-4A02-93CF-275511BE0699}" destId="{367DAC4B-08E7-4BA7-A970-D0115453FB5A}" srcOrd="0" destOrd="0" presId="urn:microsoft.com/office/officeart/2008/layout/BendingPictureSemiTransparentText"/>
    <dgm:cxn modelId="{299E572C-1170-4B2A-856F-22ABCAD8E7E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E47287F-F363-46DF-93BB-9F88760763A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D1D36B2-84EC-4369-B107-FEB2A8217DF1}" type="presOf" srcId="{B3E39A80-D6B7-4E26-B22E-327D37299CB1}" destId="{BDA71D6A-C3D1-411E-9EAC-6386FFEE52C2}" srcOrd="0" destOrd="0" presId="urn:microsoft.com/office/officeart/2008/layout/BendingPictureSemiTransparentText"/>
    <dgm:cxn modelId="{5492D539-988E-4AE2-B71C-4F33BE1B275A}" type="presParOf" srcId="{BDA71D6A-C3D1-411E-9EAC-6386FFEE52C2}" destId="{0B2273E3-B9E3-4A02-93CF-275511BE0699}" srcOrd="0" destOrd="0" presId="urn:microsoft.com/office/officeart/2008/layout/BendingPictureSemiTransparentText"/>
    <dgm:cxn modelId="{5A687605-B170-488F-B623-A83A4D737DD6}" type="presParOf" srcId="{0B2273E3-B9E3-4A02-93CF-275511BE0699}" destId="{367DAC4B-08E7-4BA7-A970-D0115453FB5A}" srcOrd="0" destOrd="0" presId="urn:microsoft.com/office/officeart/2008/layout/BendingPictureSemiTransparentText"/>
    <dgm:cxn modelId="{3D578197-0636-493F-8819-C91F70538D0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204927-EC99-4381-BF91-36370D010C7C}" type="presOf" srcId="{B3E39A80-D6B7-4E26-B22E-327D37299CB1}" destId="{BDA71D6A-C3D1-411E-9EAC-6386FFEE52C2}" srcOrd="0" destOrd="0" presId="urn:microsoft.com/office/officeart/2008/layout/BendingPictureSemiTransparentText"/>
    <dgm:cxn modelId="{E1172BE8-52B0-42C2-949F-BFD077FF06E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DBE67AE-A9ED-4A20-8D61-05BCC15A8B45}" type="presParOf" srcId="{BDA71D6A-C3D1-411E-9EAC-6386FFEE52C2}" destId="{0B2273E3-B9E3-4A02-93CF-275511BE0699}" srcOrd="0" destOrd="0" presId="urn:microsoft.com/office/officeart/2008/layout/BendingPictureSemiTransparentText"/>
    <dgm:cxn modelId="{EB8282BE-6FB1-486B-AC71-7FA676D516D5}" type="presParOf" srcId="{0B2273E3-B9E3-4A02-93CF-275511BE0699}" destId="{367DAC4B-08E7-4BA7-A970-D0115453FB5A}" srcOrd="0" destOrd="0" presId="urn:microsoft.com/office/officeart/2008/layout/BendingPictureSemiTransparentText"/>
    <dgm:cxn modelId="{041D65DA-8964-4E5B-ABC1-D5D8C085B06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A845A78B-BA58-4FFA-AAE7-7332BF775B8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AF1F413-4398-4F91-B762-64F61648C099}" type="presOf" srcId="{B3E39A80-D6B7-4E26-B22E-327D37299CB1}" destId="{BDA71D6A-C3D1-411E-9EAC-6386FFEE52C2}" srcOrd="0" destOrd="0" presId="urn:microsoft.com/office/officeart/2008/layout/BendingPictureSemiTransparentText"/>
    <dgm:cxn modelId="{445D0DD0-0907-4FBD-AE31-349475210515}" type="presParOf" srcId="{BDA71D6A-C3D1-411E-9EAC-6386FFEE52C2}" destId="{0B2273E3-B9E3-4A02-93CF-275511BE0699}" srcOrd="0" destOrd="0" presId="urn:microsoft.com/office/officeart/2008/layout/BendingPictureSemiTransparentText"/>
    <dgm:cxn modelId="{77C6453F-F9DD-4684-AFC6-89F24F6FFA12}" type="presParOf" srcId="{0B2273E3-B9E3-4A02-93CF-275511BE0699}" destId="{367DAC4B-08E7-4BA7-A970-D0115453FB5A}" srcOrd="0" destOrd="0" presId="urn:microsoft.com/office/officeart/2008/layout/BendingPictureSemiTransparentText"/>
    <dgm:cxn modelId="{D2A940E1-0888-4727-8F47-BF60A50DEE4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4745" y="0"/>
          <a:ext cx="2201137" cy="2162356"/>
        </a:xfrm>
        <a:prstGeom prst="round2Diag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85748" y="1425535"/>
          <a:ext cx="2004386" cy="41231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dirty="0"/>
        </a:p>
      </dsp:txBody>
      <dsp:txXfrm>
        <a:off x="185748" y="1425535"/>
        <a:ext cx="2004386" cy="41231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79" y="0"/>
          <a:ext cx="1763105" cy="1586207"/>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39320" y="807722"/>
          <a:ext cx="85279" cy="1754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839320" y="807722"/>
        <a:ext cx="85279" cy="1754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79" y="0"/>
          <a:ext cx="1763105" cy="1586207"/>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39320" y="807722"/>
          <a:ext cx="85279" cy="1754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839320" y="807722"/>
        <a:ext cx="85279" cy="1754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79" y="0"/>
          <a:ext cx="1763105" cy="1586207"/>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39320" y="807722"/>
          <a:ext cx="85279" cy="1754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839320" y="807722"/>
        <a:ext cx="85279" cy="1754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09856"/>
          <a:ext cx="1637405" cy="1608556"/>
        </a:xfrm>
        <a:prstGeom prst="flowChartAlternateProcess">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17154"/>
          <a:ext cx="1637405" cy="1608556"/>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17154"/>
          <a:ext cx="1637405" cy="1608556"/>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17154"/>
          <a:ext cx="1637405" cy="1608556"/>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029686" cy="304986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99721" y="1633794"/>
          <a:ext cx="635035" cy="13063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266700" rtl="0">
            <a:lnSpc>
              <a:spcPct val="90000"/>
            </a:lnSpc>
            <a:spcBef>
              <a:spcPct val="0"/>
            </a:spcBef>
            <a:spcAft>
              <a:spcPct val="35000"/>
            </a:spcAft>
          </a:pPr>
          <a:endParaRPr lang="en-US" sz="600" kern="1200"/>
        </a:p>
      </dsp:txBody>
      <dsp:txXfrm>
        <a:off x="699721" y="1633794"/>
        <a:ext cx="635035" cy="13063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942" y="6986"/>
          <a:ext cx="3958429" cy="122912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68032" y="623187"/>
          <a:ext cx="24375" cy="501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968032" y="623187"/>
        <a:ext cx="24375" cy="501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942" y="6986"/>
          <a:ext cx="3958429" cy="122912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68032" y="623187"/>
          <a:ext cx="24375" cy="501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968032" y="623187"/>
        <a:ext cx="24375" cy="50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8079" y="980"/>
          <a:ext cx="1422706" cy="1397640"/>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52624" y="921396"/>
          <a:ext cx="1295537" cy="26650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endParaRPr lang="en-US" sz="1400" kern="1200" dirty="0"/>
        </a:p>
      </dsp:txBody>
      <dsp:txXfrm>
        <a:off x="152624" y="921396"/>
        <a:ext cx="1295537" cy="26650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495"/>
          <a:ext cx="1320145" cy="1197688"/>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8764" y="600515"/>
          <a:ext cx="2617" cy="53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658764" y="600515"/>
        <a:ext cx="2617" cy="53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495"/>
          <a:ext cx="1320145" cy="1197688"/>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8764" y="600515"/>
          <a:ext cx="2617" cy="53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658764" y="600515"/>
        <a:ext cx="2617" cy="53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495"/>
          <a:ext cx="1320145" cy="1197688"/>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8764" y="600515"/>
          <a:ext cx="2617" cy="53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658764" y="600515"/>
        <a:ext cx="2617" cy="53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288"/>
          <a:ext cx="1656183" cy="147255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98469" y="747738"/>
          <a:ext cx="59245" cy="1218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798469" y="747738"/>
        <a:ext cx="59245" cy="12187"/>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288"/>
          <a:ext cx="1656183" cy="147255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98469" y="747738"/>
          <a:ext cx="59245" cy="1218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798469" y="747738"/>
        <a:ext cx="59245" cy="12187"/>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288"/>
          <a:ext cx="1656183" cy="147255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98469" y="747738"/>
          <a:ext cx="59245" cy="1218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798469" y="747738"/>
        <a:ext cx="59245" cy="12187"/>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288"/>
          <a:ext cx="1656183" cy="147255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98469" y="747738"/>
          <a:ext cx="59245" cy="1218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798469" y="747738"/>
        <a:ext cx="59245" cy="12187"/>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33"/>
          <a:ext cx="3131430" cy="3084463"/>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848" y="2080734"/>
          <a:ext cx="3131242" cy="64412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1466850" rtl="0">
            <a:lnSpc>
              <a:spcPct val="90000"/>
            </a:lnSpc>
            <a:spcBef>
              <a:spcPct val="0"/>
            </a:spcBef>
            <a:spcAft>
              <a:spcPct val="35000"/>
            </a:spcAft>
          </a:pPr>
          <a:endParaRPr lang="en-US" sz="3300" kern="1200"/>
        </a:p>
      </dsp:txBody>
      <dsp:txXfrm>
        <a:off x="1848" y="2080734"/>
        <a:ext cx="3131242" cy="644122"/>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015"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9396525" cy="4586262"/>
        </a:xfrm>
        <a:prstGeom prst="rect">
          <a:avLst/>
        </a:prstGeom>
        <a:blipFill>
          <a:blip xmlns:r="http://schemas.openxmlformats.org/officeDocument/2006/relationships" r:embed="rId1" cstate="email">
            <a:extLst>
              <a:ext uri="{28A0092B-C50C-407E-A947-70E740481C1C}">
                <a14:useLocalDpi xmlns:a14="http://schemas.microsoft.com/office/drawing/2010/main"/>
              </a:ext>
            </a:extLst>
          </a:blip>
          <a:srcRect/>
          <a:stretch>
            <a:fillRect/>
          </a:stretch>
        </a:blip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22872" y="3210383"/>
          <a:ext cx="5350791" cy="110070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2533650" rtl="0">
            <a:lnSpc>
              <a:spcPct val="90000"/>
            </a:lnSpc>
            <a:spcBef>
              <a:spcPct val="0"/>
            </a:spcBef>
            <a:spcAft>
              <a:spcPct val="35000"/>
            </a:spcAft>
          </a:pPr>
          <a:endParaRPr lang="en-US" sz="5700" kern="1200"/>
        </a:p>
      </dsp:txBody>
      <dsp:txXfrm>
        <a:off x="2022872" y="3210383"/>
        <a:ext cx="5350791" cy="1100702"/>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315" y="0"/>
          <a:ext cx="3268561" cy="1882973"/>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8000" b="-8000"/>
          </a:stretch>
        </a:blip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542506" y="1318081"/>
          <a:ext cx="2196864" cy="45191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8420" tIns="58420" rIns="58420" bIns="58420" numCol="1" spcCol="1270" anchor="ctr" anchorCtr="0">
          <a:noAutofit/>
        </a:bodyPr>
        <a:lstStyle/>
        <a:p>
          <a:pPr lvl="0" algn="ctr" defTabSz="1022350">
            <a:lnSpc>
              <a:spcPct val="90000"/>
            </a:lnSpc>
            <a:spcBef>
              <a:spcPct val="0"/>
            </a:spcBef>
            <a:spcAft>
              <a:spcPct val="35000"/>
            </a:spcAft>
          </a:pPr>
          <a:endParaRPr lang="en-US" sz="2300" kern="1200"/>
        </a:p>
      </dsp:txBody>
      <dsp:txXfrm>
        <a:off x="542506" y="1318081"/>
        <a:ext cx="2196864" cy="451913"/>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6826357" cy="4514848"/>
        </a:xfrm>
        <a:prstGeom prst="parallelogram">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17550" y="2727427"/>
          <a:ext cx="2741762" cy="56400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3660" tIns="73660" rIns="73660" bIns="73660" numCol="1" spcCol="1270" anchor="ctr" anchorCtr="0">
          <a:noAutofit/>
        </a:bodyPr>
        <a:lstStyle/>
        <a:p>
          <a:pPr lvl="0" algn="ctr" defTabSz="1289050">
            <a:lnSpc>
              <a:spcPct val="90000"/>
            </a:lnSpc>
            <a:spcBef>
              <a:spcPct val="0"/>
            </a:spcBef>
            <a:spcAft>
              <a:spcPct val="35000"/>
            </a:spcAft>
          </a:pPr>
          <a:endParaRPr lang="en-US" sz="2900" kern="1200"/>
        </a:p>
      </dsp:txBody>
      <dsp:txXfrm>
        <a:off x="2517550" y="2727427"/>
        <a:ext cx="2741762" cy="564003"/>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4399" y="5856"/>
          <a:ext cx="4563200" cy="6846287"/>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4399" y="4211240"/>
          <a:ext cx="4563200" cy="9386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4460" tIns="124460" rIns="124460" bIns="124460" numCol="1" spcCol="1270" anchor="ctr" anchorCtr="0">
          <a:noAutofit/>
        </a:bodyPr>
        <a:lstStyle/>
        <a:p>
          <a:pPr lvl="0" algn="ctr" defTabSz="2178050">
            <a:lnSpc>
              <a:spcPct val="90000"/>
            </a:lnSpc>
            <a:spcBef>
              <a:spcPct val="0"/>
            </a:spcBef>
            <a:spcAft>
              <a:spcPct val="35000"/>
            </a:spcAft>
          </a:pPr>
          <a:endParaRPr lang="en-US" sz="4900" kern="1200"/>
        </a:p>
      </dsp:txBody>
      <dsp:txXfrm>
        <a:off x="4399" y="4211240"/>
        <a:ext cx="4563200" cy="9386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6943" y="0"/>
          <a:ext cx="3722664" cy="2804426"/>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2313" y="1963098"/>
          <a:ext cx="3271923" cy="67306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en-US" sz="3500" kern="1200"/>
        </a:p>
      </dsp:txBody>
      <dsp:txXfrm>
        <a:off x="252313" y="1963098"/>
        <a:ext cx="3271923" cy="6730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0593" y="0"/>
          <a:ext cx="2845316" cy="2143486"/>
        </a:xfrm>
        <a:prstGeom prst="rect">
          <a:avLst/>
        </a:prstGeom>
        <a:solidFill>
          <a:schemeClr val="accent1">
            <a:tint val="40000"/>
            <a:hueOff val="0"/>
            <a:satOff val="0"/>
            <a:lumOff val="0"/>
            <a:alphaOff val="0"/>
          </a:schemeClr>
        </a:soli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2848" y="1500440"/>
          <a:ext cx="2500805" cy="51443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1200150">
            <a:lnSpc>
              <a:spcPct val="90000"/>
            </a:lnSpc>
            <a:spcBef>
              <a:spcPct val="0"/>
            </a:spcBef>
            <a:spcAft>
              <a:spcPct val="35000"/>
            </a:spcAft>
          </a:pPr>
          <a:endParaRPr lang="en-US" sz="2700" kern="1200"/>
        </a:p>
      </dsp:txBody>
      <dsp:txXfrm>
        <a:off x="192848" y="1500440"/>
        <a:ext cx="2500805" cy="51443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68949" y="0"/>
          <a:ext cx="2674639" cy="2627516"/>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86928" y="1732192"/>
          <a:ext cx="2435564" cy="50101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endParaRPr lang="en-US" sz="2600" kern="1200"/>
        </a:p>
      </dsp:txBody>
      <dsp:txXfrm>
        <a:off x="286928" y="1732192"/>
        <a:ext cx="2435564" cy="5010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44" y="0"/>
          <a:ext cx="3058006" cy="3433299"/>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56860" y="1742005"/>
          <a:ext cx="147913" cy="3042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456860" y="1742005"/>
        <a:ext cx="147913" cy="3042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3218189" cy="3613140"/>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533172" y="1833254"/>
          <a:ext cx="155660" cy="320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533172" y="1833254"/>
        <a:ext cx="155660" cy="320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1763105" cy="1586207"/>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39320" y="807722"/>
          <a:ext cx="85279" cy="1754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839320" y="807722"/>
        <a:ext cx="85279" cy="17542"/>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61</a:t>
            </a:fld>
            <a:endParaRPr lang="en-US"/>
          </a:p>
        </p:txBody>
      </p:sp>
    </p:spTree>
    <p:extLst>
      <p:ext uri="{BB962C8B-B14F-4D97-AF65-F5344CB8AC3E}">
        <p14:creationId xmlns:p14="http://schemas.microsoft.com/office/powerpoint/2010/main" val="83063348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62</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119195517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88</a:t>
            </a:fld>
            <a:endParaRPr lang="en-US"/>
          </a:p>
        </p:txBody>
      </p:sp>
    </p:spTree>
    <p:extLst>
      <p:ext uri="{BB962C8B-B14F-4D97-AF65-F5344CB8AC3E}">
        <p14:creationId xmlns:p14="http://schemas.microsoft.com/office/powerpoint/2010/main" val="3592689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89</a:t>
            </a:fld>
            <a:endParaRPr lang="en-US"/>
          </a:p>
        </p:txBody>
      </p:sp>
    </p:spTree>
    <p:extLst>
      <p:ext uri="{BB962C8B-B14F-4D97-AF65-F5344CB8AC3E}">
        <p14:creationId xmlns:p14="http://schemas.microsoft.com/office/powerpoint/2010/main" val="3507393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5"/>
            <a:ext cx="7886700" cy="994172"/>
          </a:xfrm>
        </p:spPr>
        <p:txBody>
          <a:bodyPr lIns="51435" tIns="25718" rIns="51435" bIns="25718"/>
          <a:lstStyle>
            <a:lvl1pPr marL="0" marR="0" indent="0">
              <a:spcAft>
                <a:spcPts val="0"/>
              </a:spcAft>
              <a:defRPr sz="1856">
                <a:latin typeface="Open Sans" panose="020B0606030504020204" pitchFamily="34" charset="0"/>
                <a:ea typeface="Open Sans" panose="020B0606030504020204" pitchFamily="34" charset="0"/>
                <a:cs typeface="Open Sans" panose="020B0606030504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28650" y="2226469"/>
            <a:ext cx="7886700" cy="3263504"/>
          </a:xfrm>
        </p:spPr>
        <p:txBody>
          <a:bodyPr lIns="51435" tIns="25718" rIns="51435" bIns="25718"/>
          <a:lstStyle>
            <a:lvl1pPr marL="96441" marR="0" indent="-96441">
              <a:spcAft>
                <a:spcPts val="0"/>
              </a:spcAft>
              <a:defRPr sz="1181"/>
            </a:lvl1pPr>
            <a:lvl2pPr marL="289322" marR="0" indent="-96441">
              <a:spcAft>
                <a:spcPts val="0"/>
              </a:spcAft>
              <a:defRPr sz="1013"/>
            </a:lvl2pPr>
            <a:lvl3pPr marL="482204" marR="0" indent="-96441">
              <a:spcAft>
                <a:spcPts val="0"/>
              </a:spcAft>
              <a:defRPr sz="844"/>
            </a:lvl3pPr>
            <a:lvl4pPr marL="675085" marR="0" indent="-96441">
              <a:spcAft>
                <a:spcPts val="0"/>
              </a:spcAft>
              <a:defRPr sz="760"/>
            </a:lvl4pPr>
            <a:lvl5pPr marL="867966" marR="0" indent="-96441">
              <a:spcAft>
                <a:spcPts val="0"/>
              </a:spcAft>
              <a:defRPr sz="76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5624514"/>
            <a:ext cx="2457450" cy="273844"/>
          </a:xfrm>
          <a:prstGeom prst="rect">
            <a:avLst/>
          </a:prstGeom>
        </p:spPr>
        <p:txBody>
          <a:bodyPr lIns="68580" tIns="34290" rIns="68580" bIns="34290"/>
          <a:lstStyle>
            <a:lvl1pPr marL="0" marR="0" indent="0">
              <a:spcBef>
                <a:spcPts val="0"/>
              </a:spcBef>
              <a:spcAft>
                <a:spcPts val="0"/>
              </a:spcAft>
              <a:defRPr sz="1350"/>
            </a:lvl1pPr>
          </a:lstStyle>
          <a:p>
            <a:fld id="{46E5E44F-F112-4088-B2B9-C55DFB3F990C}" type="datetimeFigureOut">
              <a:rPr lang="en-US" smtClean="0"/>
              <a:pPr/>
              <a:t>9/3/2015</a:t>
            </a:fld>
            <a:endParaRPr lang="en-US"/>
          </a:p>
        </p:txBody>
      </p:sp>
      <p:sp>
        <p:nvSpPr>
          <p:cNvPr id="5" name="Footer Placeholder 4"/>
          <p:cNvSpPr>
            <a:spLocks noGrp="1"/>
          </p:cNvSpPr>
          <p:nvPr>
            <p:ph type="ftr" sz="quarter" idx="11"/>
          </p:nvPr>
        </p:nvSpPr>
        <p:spPr>
          <a:xfrm>
            <a:off x="3486150" y="5624514"/>
            <a:ext cx="21717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057900" y="5624514"/>
            <a:ext cx="2457450" cy="273844"/>
          </a:xfrm>
          <a:prstGeom prst="rect">
            <a:avLst/>
          </a:prstGeom>
        </p:spPr>
        <p:txBody>
          <a:bodyPr lIns="68580" tIns="34290" rIns="68580" bIns="34290"/>
          <a:lstStyle>
            <a:lvl1pPr marL="0" marR="0" indent="0">
              <a:spcBef>
                <a:spcPts val="0"/>
              </a:spcBef>
              <a:spcAft>
                <a:spcPts val="0"/>
              </a:spcAft>
              <a:defRPr sz="1350"/>
            </a:lvl1pPr>
          </a:lstStyle>
          <a:p>
            <a:fld id="{2A335206-2AB7-4D3B-85AC-F38F7AE21094}" type="slidenum">
              <a:rPr lang="en-US" smtClean="0"/>
              <a:pPr/>
              <a:t>‹#›</a:t>
            </a:fld>
            <a:endParaRPr lang="en-US"/>
          </a:p>
        </p:txBody>
      </p:sp>
    </p:spTree>
    <p:extLst>
      <p:ext uri="{BB962C8B-B14F-4D97-AF65-F5344CB8AC3E}">
        <p14:creationId xmlns:p14="http://schemas.microsoft.com/office/powerpoint/2010/main" val="412861200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PENING">
    <p:spTree>
      <p:nvGrpSpPr>
        <p:cNvPr id="1" name=""/>
        <p:cNvGrpSpPr/>
        <p:nvPr/>
      </p:nvGrpSpPr>
      <p:grpSpPr>
        <a:xfrm>
          <a:off x="0" y="0"/>
          <a:ext cx="0" cy="0"/>
          <a:chOff x="0" y="0"/>
          <a:chExt cx="0" cy="0"/>
        </a:xfrm>
      </p:grpSpPr>
      <p:sp>
        <p:nvSpPr>
          <p:cNvPr id="6" name="Rectangle 5"/>
          <p:cNvSpPr>
            <a:spLocks/>
          </p:cNvSpPr>
          <p:nvPr userDrawn="1"/>
        </p:nvSpPr>
        <p:spPr>
          <a:xfrm>
            <a:off x="4648200" y="0"/>
            <a:ext cx="4495800" cy="53596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solidFill>
                <a:prstClr val="white"/>
              </a:solidFill>
            </a:endParaRPr>
          </a:p>
        </p:txBody>
      </p:sp>
      <p:sp>
        <p:nvSpPr>
          <p:cNvPr id="8" name="Picture Placeholder 7"/>
          <p:cNvSpPr>
            <a:spLocks noGrp="1"/>
          </p:cNvSpPr>
          <p:nvPr>
            <p:ph type="pic" sz="quarter" idx="10"/>
          </p:nvPr>
        </p:nvSpPr>
        <p:spPr>
          <a:xfrm>
            <a:off x="0" y="0"/>
            <a:ext cx="4648200" cy="5359676"/>
          </a:xfrm>
        </p:spPr>
        <p:txBody>
          <a:bodyPr/>
          <a:lstStyle>
            <a:lvl1pPr marL="0" indent="0">
              <a:buNone/>
              <a:defRPr/>
            </a:lvl1pPr>
          </a:lstStyle>
          <a:p>
            <a:endParaRPr lang="en-US" dirty="0"/>
          </a:p>
        </p:txBody>
      </p:sp>
      <p:sp>
        <p:nvSpPr>
          <p:cNvPr id="9" name="Title 8"/>
          <p:cNvSpPr>
            <a:spLocks noGrp="1"/>
          </p:cNvSpPr>
          <p:nvPr>
            <p:ph type="title" hasCustomPrompt="1"/>
          </p:nvPr>
        </p:nvSpPr>
        <p:spPr>
          <a:xfrm>
            <a:off x="5073307" y="513518"/>
            <a:ext cx="3662730" cy="281584"/>
          </a:xfrm>
        </p:spPr>
        <p:txBody>
          <a:bodyPr lIns="51435" tIns="25718" rIns="51435" bIns="25718">
            <a:noAutofit/>
          </a:bodyPr>
          <a:lstStyle>
            <a:lvl1pPr marL="0" marR="0" indent="0">
              <a:spcAft>
                <a:spcPts val="0"/>
              </a:spcAft>
              <a:defRPr sz="2025"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5073307" y="795102"/>
            <a:ext cx="3662730" cy="246409"/>
          </a:xfrm>
        </p:spPr>
        <p:txBody>
          <a:bodyPr lIns="51435" tIns="25718" rIns="51435" bIns="25718">
            <a:noAutofit/>
          </a:bodyPr>
          <a:lstStyle>
            <a:lvl1pPr marL="0" marR="0" indent="0">
              <a:spcAft>
                <a:spcPts val="0"/>
              </a:spcAft>
              <a:buNone/>
              <a:defRPr sz="1125">
                <a:latin typeface="+mj-lt"/>
              </a:defRPr>
            </a:lvl1pPr>
          </a:lstStyle>
          <a:p>
            <a:pPr lvl="0"/>
            <a:r>
              <a:rPr lang="en-US" dirty="0" smtClean="0"/>
              <a:t>WEB DEVELOPER</a:t>
            </a:r>
          </a:p>
        </p:txBody>
      </p:sp>
      <p:sp>
        <p:nvSpPr>
          <p:cNvPr id="15" name="Text Placeholder 16"/>
          <p:cNvSpPr>
            <a:spLocks noGrp="1"/>
          </p:cNvSpPr>
          <p:nvPr>
            <p:ph type="body" sz="quarter" idx="12" hasCustomPrompt="1"/>
          </p:nvPr>
        </p:nvSpPr>
        <p:spPr>
          <a:xfrm>
            <a:off x="5073308" y="1092638"/>
            <a:ext cx="3662730" cy="3657600"/>
          </a:xfrm>
        </p:spPr>
        <p:txBody>
          <a:bodyPr lIns="0" tIns="0" rIns="51435" bIns="25718">
            <a:noAutofit/>
          </a:bodyPr>
          <a:lstStyle>
            <a:lvl1pPr marL="0" marR="0" indent="0">
              <a:lnSpc>
                <a:spcPct val="100000"/>
              </a:lnSpc>
              <a:spcBef>
                <a:spcPts val="450"/>
              </a:spcBef>
              <a:spcAft>
                <a:spcPts val="0"/>
              </a:spcAft>
              <a:buFont typeface="Arial" panose="020B0604020202020204" pitchFamily="34" charset="0"/>
              <a:buNone/>
              <a:defRPr sz="825" baseline="0">
                <a:latin typeface="+mj-lt"/>
              </a:defRPr>
            </a:lvl1pPr>
            <a:lvl2pPr marL="342923" indent="0">
              <a:buFont typeface="Arial" panose="020B0604020202020204" pitchFamily="34" charset="0"/>
              <a:buNone/>
              <a:defRPr sz="1000"/>
            </a:lvl2pPr>
            <a:lvl3pPr marL="685845" indent="0">
              <a:buFont typeface="Arial" panose="020B0604020202020204" pitchFamily="34" charset="0"/>
              <a:buNone/>
              <a:defRPr sz="1000"/>
            </a:lvl3pPr>
            <a:lvl4pPr marL="1028768" indent="0">
              <a:buFont typeface="Arial" panose="020B0604020202020204" pitchFamily="34" charset="0"/>
              <a:buNone/>
              <a:defRPr sz="1000"/>
            </a:lvl4pPr>
            <a:lvl5pPr marL="1371692" indent="0">
              <a:buFont typeface="Arial" panose="020B0604020202020204" pitchFamily="34" charset="0"/>
              <a:buNone/>
              <a:defRPr sz="1000"/>
            </a:lvl5pPr>
          </a:lstStyle>
          <a:p>
            <a:pPr lvl="0"/>
            <a:r>
              <a:rPr lang="en-US" dirty="0" smtClean="0"/>
              <a:t>Click to edit Personal Info</a:t>
            </a:r>
          </a:p>
        </p:txBody>
      </p:sp>
      <p:sp>
        <p:nvSpPr>
          <p:cNvPr id="7" name="Rectangle 6"/>
          <p:cNvSpPr>
            <a:spLocks/>
          </p:cNvSpPr>
          <p:nvPr userDrawn="1"/>
        </p:nvSpPr>
        <p:spPr>
          <a:xfrm>
            <a:off x="0" y="5359676"/>
            <a:ext cx="9144000" cy="14983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10" name="Rectangle 9"/>
          <p:cNvSpPr>
            <a:spLocks/>
          </p:cNvSpPr>
          <p:nvPr userDrawn="1"/>
        </p:nvSpPr>
        <p:spPr>
          <a:xfrm>
            <a:off x="0" y="6447598"/>
            <a:ext cx="9144000" cy="41040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290753592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82980"/>
            <a:ext cx="2639938" cy="470114"/>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700575283"/>
      </p:ext>
    </p:extLst>
  </p:cSld>
  <p:clrMapOvr>
    <a:masterClrMapping/>
  </p:clrMapOvr>
  <p:transition spd="slow">
    <p:push/>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56474"/>
            <a:ext cx="2639938" cy="470114"/>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1059480597"/>
      </p:ext>
    </p:extLst>
  </p:cSld>
  <p:clrMapOvr>
    <a:masterClrMapping/>
  </p:clrMapOvr>
  <p:transition spd="slow">
    <p:push/>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43222"/>
            <a:ext cx="2639938" cy="493891"/>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1515651202"/>
      </p:ext>
    </p:extLst>
  </p:cSld>
  <p:clrMapOvr>
    <a:masterClrMapping/>
  </p:clrMapOvr>
  <p:transition spd="slow">
    <p:push/>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43222"/>
            <a:ext cx="2639938" cy="507143"/>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2172247297"/>
      </p:ext>
    </p:extLst>
  </p:cSld>
  <p:clrMapOvr>
    <a:masterClrMapping/>
  </p:clrMapOvr>
  <p:transition spd="slow">
    <p:push/>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03465"/>
            <a:ext cx="2639938" cy="480639"/>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a:spLocks/>
          </p:cNvSpPr>
          <p:nvPr userDrawn="1"/>
        </p:nvSpPr>
        <p:spPr>
          <a:xfrm>
            <a:off x="5926063" y="3354540"/>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354540"/>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2766504280"/>
      </p:ext>
    </p:extLst>
  </p:cSld>
  <p:clrMapOvr>
    <a:masterClrMapping/>
  </p:clrMapOvr>
  <p:transition spd="slow">
    <p:push/>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52032" y="3263924"/>
            <a:ext cx="2639938" cy="459937"/>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ea typeface="Open Sans" panose="020B0606030504020204" pitchFamily="34" charset="0"/>
                <a:cs typeface="Open Sans" panose="020B0606030504020204" pitchFamily="34" charset="0"/>
              </a:defRPr>
            </a:lvl1pPr>
          </a:lstStyle>
          <a:p>
            <a:pPr lvl="0"/>
            <a:r>
              <a:rPr lang="en-US" dirty="0" smtClean="0"/>
              <a:t>Contact</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3095304978"/>
      </p:ext>
    </p:extLst>
  </p:cSld>
  <p:clrMapOvr>
    <a:masterClrMapping/>
  </p:clrMapOvr>
  <p:transition spd="slow">
    <p:push/>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Welcome 4">
    <p:spTree>
      <p:nvGrpSpPr>
        <p:cNvPr id="1" name=""/>
        <p:cNvGrpSpPr/>
        <p:nvPr/>
      </p:nvGrpSpPr>
      <p:grpSpPr>
        <a:xfrm>
          <a:off x="0" y="0"/>
          <a:ext cx="0" cy="0"/>
          <a:chOff x="0" y="0"/>
          <a:chExt cx="0" cy="0"/>
        </a:xfrm>
      </p:grpSpPr>
      <p:sp>
        <p:nvSpPr>
          <p:cNvPr id="4" name="Rectangle 3"/>
          <p:cNvSpPr>
            <a:spLocks/>
          </p:cNvSpPr>
          <p:nvPr userDrawn="1"/>
        </p:nvSpPr>
        <p:spPr>
          <a:xfrm>
            <a:off x="2" y="857250"/>
            <a:ext cx="9144000" cy="3166535"/>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latin typeface="Open Sans" panose="020B0606030504020204" pitchFamily="34" charset="0"/>
              <a:ea typeface="Open Sans" panose="020B0606030504020204" pitchFamily="34" charset="0"/>
              <a:cs typeface="Open Sans" panose="020B0606030504020204" pitchFamily="34" charset="0"/>
            </a:endParaRPr>
          </a:p>
        </p:txBody>
      </p:sp>
      <p:sp>
        <p:nvSpPr>
          <p:cNvPr id="30" name="Picture Placeholder 2"/>
          <p:cNvSpPr>
            <a:spLocks noGrp="1"/>
          </p:cNvSpPr>
          <p:nvPr>
            <p:ph type="pic" sz="quarter" idx="24"/>
          </p:nvPr>
        </p:nvSpPr>
        <p:spPr>
          <a:xfrm>
            <a:off x="3939835" y="1636189"/>
            <a:ext cx="1272638" cy="1272638"/>
          </a:xfrm>
          <a:prstGeom prst="ellipse">
            <a:avLst/>
          </a:prstGeom>
          <a:ln>
            <a:noFill/>
          </a:ln>
        </p:spPr>
        <p:txBody>
          <a:bodyPr lIns="121850" tIns="60926" rIns="121850" bIns="60926" anchor="t">
            <a:normAutofit/>
          </a:bodyPr>
          <a:lstStyle>
            <a:lvl1pPr marL="0" indent="0" algn="ctr">
              <a:buNone/>
              <a:defRPr sz="90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1879078" y="3037216"/>
            <a:ext cx="5400000" cy="194066"/>
          </a:xfrm>
          <a:prstGeom prst="rect">
            <a:avLst/>
          </a:prstGeom>
        </p:spPr>
        <p:txBody>
          <a:bodyPr vert="horz" lIns="0" tIns="38941" rIns="0" bIns="38941" anchor="ctr"/>
          <a:lstStyle>
            <a:lvl1pPr marL="0" marR="0" indent="0" algn="ctr">
              <a:lnSpc>
                <a:spcPct val="100000"/>
              </a:lnSpc>
              <a:spcBef>
                <a:spcPts val="0"/>
              </a:spcBef>
              <a:spcAft>
                <a:spcPts val="0"/>
              </a:spcAft>
              <a:buNone/>
              <a:defRPr sz="1125" b="1">
                <a:solidFill>
                  <a:schemeClr val="bg1"/>
                </a:solidFill>
                <a:latin typeface="Lato"/>
                <a:cs typeface="Lato"/>
              </a:defRPr>
            </a:lvl1pPr>
          </a:lstStyle>
          <a:p>
            <a:r>
              <a:rPr lang="en-US" sz="15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15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1879078" y="3299163"/>
            <a:ext cx="5400000" cy="155762"/>
          </a:xfrm>
          <a:prstGeom prst="rect">
            <a:avLst/>
          </a:prstGeom>
        </p:spPr>
        <p:txBody>
          <a:bodyPr vert="horz" lIns="0" tIns="38941" rIns="0" bIns="38941" anchor="ctr"/>
          <a:lstStyle>
            <a:lvl1pPr marL="0" marR="0" indent="0" algn="ctr">
              <a:lnSpc>
                <a:spcPct val="100000"/>
              </a:lnSpc>
              <a:spcBef>
                <a:spcPts val="0"/>
              </a:spcBef>
              <a:spcAft>
                <a:spcPts val="0"/>
              </a:spcAft>
              <a:buNone/>
              <a:defRPr sz="675" b="0">
                <a:solidFill>
                  <a:schemeClr val="accent3"/>
                </a:solidFill>
                <a:latin typeface="Lato Light"/>
                <a:cs typeface="Lato Light"/>
              </a:defRPr>
            </a:lvl1pPr>
          </a:lstStyle>
          <a:p>
            <a:r>
              <a:rPr lang="en-US" sz="9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9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4349801" y="3481911"/>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125" b="1">
                <a:solidFill>
                  <a:schemeClr val="bg1"/>
                </a:solidFill>
                <a:latin typeface="FontAwesome" pitchFamily="50" charset="0"/>
                <a:cs typeface="FontAwesome" pitchFamily="50" charset="0"/>
              </a:defRPr>
            </a:lvl1pPr>
          </a:lstStyle>
          <a:p>
            <a:r>
              <a:rPr lang="en-US" sz="15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330865" y="4593238"/>
            <a:ext cx="6492342" cy="785221"/>
          </a:xfrm>
          <a:prstGeom prst="rect">
            <a:avLst/>
          </a:prstGeom>
        </p:spPr>
        <p:txBody>
          <a:bodyPr vert="horz" lIns="0" tIns="0" rIns="0" bIns="0"/>
          <a:lstStyle>
            <a:lvl1pPr marL="0" marR="0" indent="0" algn="ctr">
              <a:lnSpc>
                <a:spcPct val="150000"/>
              </a:lnSpc>
              <a:spcBef>
                <a:spcPts val="0"/>
              </a:spcBef>
              <a:spcAft>
                <a:spcPts val="0"/>
              </a:spcAft>
              <a:buNone/>
              <a:defRPr sz="788" b="0" baseline="0">
                <a:solidFill>
                  <a:schemeClr val="tx1">
                    <a:lumMod val="50000"/>
                    <a:lumOff val="50000"/>
                  </a:schemeClr>
                </a:solidFill>
                <a:latin typeface="Lato Regular"/>
                <a:cs typeface="Lato Regular"/>
              </a:defRPr>
            </a:lvl1pPr>
          </a:lstStyle>
          <a:p>
            <a:pPr lvl="0"/>
            <a:r>
              <a:rPr lang="en-US" sz="105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vel</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nec</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05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05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050" dirty="0" smtClean="0">
                <a:latin typeface="Open Sans" panose="020B0606030504020204" pitchFamily="34" charset="0"/>
                <a:ea typeface="Open Sans" panose="020B0606030504020204" pitchFamily="34" charset="0"/>
                <a:cs typeface="Open Sans" panose="020B0606030504020204" pitchFamily="34" charset="0"/>
              </a:rPr>
              <a:t> magna </a:t>
            </a:r>
            <a:r>
              <a:rPr lang="en-US" sz="1050" dirty="0" err="1" smtClean="0">
                <a:latin typeface="Open Sans" panose="020B0606030504020204" pitchFamily="34" charset="0"/>
                <a:ea typeface="Open Sans" panose="020B0606030504020204" pitchFamily="34" charset="0"/>
                <a:cs typeface="Open Sans" panose="020B0606030504020204" pitchFamily="34" charset="0"/>
              </a:rPr>
              <a:t>nec</a:t>
            </a:r>
            <a:r>
              <a:rPr lang="en-US" sz="1050" dirty="0" smtClean="0">
                <a:latin typeface="Open Sans" panose="020B0606030504020204" pitchFamily="34" charset="0"/>
                <a:ea typeface="Open Sans" panose="020B0606030504020204" pitchFamily="34" charset="0"/>
                <a:cs typeface="Open Sans" panose="020B0606030504020204" pitchFamily="34" charset="0"/>
              </a:rPr>
              <a:t> lacus </a:t>
            </a:r>
            <a:r>
              <a:rPr lang="en-US" sz="105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050" dirty="0" smtClean="0">
                <a:latin typeface="Open Sans" panose="020B0606030504020204" pitchFamily="34" charset="0"/>
                <a:ea typeface="Open Sans" panose="020B0606030504020204" pitchFamily="34" charset="0"/>
                <a:cs typeface="Open Sans" panose="020B0606030504020204" pitchFamily="34" charset="0"/>
              </a:rPr>
              <a:t>. In </a:t>
            </a:r>
            <a:r>
              <a:rPr lang="en-US" sz="105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05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05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050" dirty="0" smtClean="0">
                <a:latin typeface="Open Sans" panose="020B0606030504020204" pitchFamily="34" charset="0"/>
                <a:ea typeface="Open Sans" panose="020B0606030504020204" pitchFamily="34" charset="0"/>
                <a:cs typeface="Open Sans" panose="020B0606030504020204" pitchFamily="34" charset="0"/>
              </a:rPr>
              <a:t> magna </a:t>
            </a:r>
            <a:r>
              <a:rPr lang="en-US" sz="105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050" dirty="0" smtClean="0">
                <a:latin typeface="Open Sans" panose="020B0606030504020204" pitchFamily="34" charset="0"/>
                <a:ea typeface="Open Sans" panose="020B0606030504020204" pitchFamily="34" charset="0"/>
                <a:cs typeface="Open Sans" panose="020B0606030504020204" pitchFamily="34" charset="0"/>
              </a:rPr>
              <a:t>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05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05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05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46977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4079403" y="2418355"/>
            <a:ext cx="1024350" cy="736575"/>
          </a:xfrm>
          <a:prstGeom prst="rect">
            <a:avLst/>
          </a:prstGeom>
        </p:spPr>
        <p:txBody>
          <a:bodyPr vert="horz" lIns="0" tIns="0" rIns="0" bIns="0" anchor="ctr"/>
          <a:lstStyle>
            <a:lvl1pPr marL="0" marR="0" indent="0" algn="ctr">
              <a:lnSpc>
                <a:spcPct val="100000"/>
              </a:lnSpc>
              <a:spcBef>
                <a:spcPts val="0"/>
              </a:spcBef>
              <a:spcAft>
                <a:spcPts val="0"/>
              </a:spcAft>
              <a:buNone/>
              <a:defRPr sz="3375"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181793" y="3152288"/>
            <a:ext cx="4797232" cy="323835"/>
          </a:xfrm>
          <a:prstGeom prst="rect">
            <a:avLst/>
          </a:prstGeom>
        </p:spPr>
        <p:txBody>
          <a:bodyPr vert="horz" lIns="0" tIns="38941" rIns="0" bIns="38941" anchor="ctr">
            <a:normAutofit/>
          </a:bodyPr>
          <a:lstStyle>
            <a:lvl1pPr marL="0" marR="0" indent="0" algn="ctr">
              <a:lnSpc>
                <a:spcPct val="100000"/>
              </a:lnSpc>
              <a:spcBef>
                <a:spcPts val="0"/>
              </a:spcBef>
              <a:spcAft>
                <a:spcPts val="0"/>
              </a:spcAft>
              <a:buNone/>
              <a:defRPr sz="1600" b="1"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181793" y="3517755"/>
            <a:ext cx="4797232" cy="171338"/>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900" b="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a:grpSpLocks/>
          </p:cNvGrpSpPr>
          <p:nvPr userDrawn="1"/>
        </p:nvGrpSpPr>
        <p:grpSpPr>
          <a:xfrm>
            <a:off x="7610636" y="-563219"/>
            <a:ext cx="1533364" cy="10527790"/>
            <a:chOff x="15476971" y="-24159002"/>
            <a:chExt cx="9039615" cy="62080426"/>
          </a:xfrm>
        </p:grpSpPr>
        <p:sp>
          <p:nvSpPr>
            <p:cNvPr id="7" name="Rectangle 6"/>
            <p:cNvSpPr/>
            <p:nvPr userDrawn="1"/>
          </p:nvSpPr>
          <p:spPr>
            <a:xfrm rot="18083416">
              <a:off x="-11043434" y="2361403"/>
              <a:ext cx="62080426" cy="9039615"/>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8" name="Rectangle 6"/>
            <p:cNvSpPr/>
            <p:nvPr userDrawn="1"/>
          </p:nvSpPr>
          <p:spPr>
            <a:xfrm rot="18083416">
              <a:off x="-7275675" y="5252213"/>
              <a:ext cx="59137178" cy="4271561"/>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grpSp>
      <p:sp>
        <p:nvSpPr>
          <p:cNvPr id="9" name="Text Placeholder 2"/>
          <p:cNvSpPr>
            <a:spLocks noGrp="1"/>
          </p:cNvSpPr>
          <p:nvPr>
            <p:ph type="body" sz="quarter" idx="16" hasCustomPrompt="1"/>
          </p:nvPr>
        </p:nvSpPr>
        <p:spPr>
          <a:xfrm>
            <a:off x="2181793" y="3720844"/>
            <a:ext cx="4797232" cy="473069"/>
          </a:xfrm>
          <a:prstGeom prst="rect">
            <a:avLst/>
          </a:prstGeom>
        </p:spPr>
        <p:txBody>
          <a:bodyPr vert="horz" lIns="0" tIns="45694" rIns="0" bIns="45694">
            <a:noAutofit/>
          </a:bodyPr>
          <a:lstStyle>
            <a:lvl1pPr marL="0" marR="0" indent="0" algn="ctr">
              <a:lnSpc>
                <a:spcPct val="150000"/>
              </a:lnSpc>
              <a:spcBef>
                <a:spcPts val="0"/>
              </a:spcBef>
              <a:spcAft>
                <a:spcPts val="0"/>
              </a:spcAft>
              <a:buNone/>
              <a:defRPr sz="10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2562334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576268" y="3105453"/>
            <a:ext cx="2644022" cy="323835"/>
          </a:xfrm>
          <a:prstGeom prst="rect">
            <a:avLst/>
          </a:prstGeom>
        </p:spPr>
        <p:txBody>
          <a:bodyPr vert="horz" lIns="0" tIns="38941" rIns="0" bIns="38941" anchor="ctr"/>
          <a:lstStyle>
            <a:lvl1pPr marL="0" marR="0" indent="0" algn="l">
              <a:lnSpc>
                <a:spcPct val="100000"/>
              </a:lnSpc>
              <a:spcBef>
                <a:spcPts val="0"/>
              </a:spcBef>
              <a:spcAft>
                <a:spcPts val="0"/>
              </a:spcAft>
              <a:buNone/>
              <a:defRPr sz="1600" b="1"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576268" y="3470918"/>
            <a:ext cx="2644022" cy="171338"/>
          </a:xfrm>
          <a:prstGeom prst="rect">
            <a:avLst/>
          </a:prstGeom>
        </p:spPr>
        <p:txBody>
          <a:bodyPr vert="horz" lIns="0" tIns="38941" rIns="0" bIns="38941" anchor="ctr"/>
          <a:lstStyle>
            <a:lvl1pPr marL="0" marR="0" indent="0" algn="l">
              <a:lnSpc>
                <a:spcPct val="100000"/>
              </a:lnSpc>
              <a:spcBef>
                <a:spcPts val="0"/>
              </a:spcBef>
              <a:spcAft>
                <a:spcPts val="0"/>
              </a:spcAft>
              <a:buNone/>
              <a:defRPr sz="800" b="0">
                <a:solidFill>
                  <a:schemeClr val="accent3"/>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a:spLocks/>
          </p:cNvSpPr>
          <p:nvPr userDrawn="1"/>
        </p:nvSpPr>
        <p:spPr>
          <a:xfrm rot="18083416">
            <a:off x="4775155" y="3813174"/>
            <a:ext cx="6839948" cy="996235"/>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34277" tIns="17138" rIns="34277" bIns="17138" rtlCol="0" anchor="ctr"/>
          <a:lstStyle/>
          <a:p>
            <a:pPr algn="ctr"/>
            <a:endParaRPr lang="en-US" sz="1350"/>
          </a:p>
        </p:txBody>
      </p:sp>
      <p:sp>
        <p:nvSpPr>
          <p:cNvPr id="8" name="Rectangle 6"/>
          <p:cNvSpPr>
            <a:spLocks/>
          </p:cNvSpPr>
          <p:nvPr userDrawn="1"/>
        </p:nvSpPr>
        <p:spPr>
          <a:xfrm rot="18083416">
            <a:off x="5886161" y="4119440"/>
            <a:ext cx="6515677" cy="470758"/>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34277" tIns="17138" rIns="34277" bIns="17138" rtlCol="0" anchor="ctr"/>
          <a:lstStyle/>
          <a:p>
            <a:pPr algn="ctr"/>
            <a:endParaRPr lang="en-US" sz="1350"/>
          </a:p>
        </p:txBody>
      </p:sp>
      <p:sp>
        <p:nvSpPr>
          <p:cNvPr id="9" name="Text Placeholder 2"/>
          <p:cNvSpPr>
            <a:spLocks noGrp="1"/>
          </p:cNvSpPr>
          <p:nvPr>
            <p:ph type="body" sz="quarter" idx="16" hasCustomPrompt="1"/>
          </p:nvPr>
        </p:nvSpPr>
        <p:spPr>
          <a:xfrm>
            <a:off x="576268" y="3674010"/>
            <a:ext cx="4797232" cy="831317"/>
          </a:xfrm>
          <a:prstGeom prst="rect">
            <a:avLst/>
          </a:prstGeom>
        </p:spPr>
        <p:txBody>
          <a:bodyPr vert="horz" lIns="0" tIns="45694" rIns="0" bIns="45694">
            <a:normAutofit/>
          </a:bodyPr>
          <a:lstStyle>
            <a:lvl1pPr marL="0" marR="0" indent="0" algn="l">
              <a:lnSpc>
                <a:spcPct val="150000"/>
              </a:lnSpc>
              <a:spcBef>
                <a:spcPts val="0"/>
              </a:spcBef>
              <a:spcAft>
                <a:spcPts val="0"/>
              </a:spcAft>
              <a:buNone/>
              <a:defRPr sz="8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322543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GREY">
    <p:spTree>
      <p:nvGrpSpPr>
        <p:cNvPr id="1" name=""/>
        <p:cNvGrpSpPr/>
        <p:nvPr/>
      </p:nvGrpSpPr>
      <p:grpSpPr>
        <a:xfrm>
          <a:off x="0" y="0"/>
          <a:ext cx="0" cy="0"/>
          <a:chOff x="0" y="0"/>
          <a:chExt cx="0" cy="0"/>
        </a:xfrm>
      </p:grpSpPr>
    </p:spTree>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699022"/>
            <a:ext cx="6858000" cy="1790700"/>
          </a:xfrm>
          <a:prstGeom prst="rect">
            <a:avLst/>
          </a:prstGeom>
        </p:spPr>
        <p:txBody>
          <a:bodyPr lIns="51435" tIns="25718" rIns="51435" bIns="25718" anchor="b"/>
          <a:lstStyle>
            <a:lvl1pPr marL="0" marR="0" indent="0" algn="ctr">
              <a:spcAft>
                <a:spcPts val="0"/>
              </a:spcAft>
              <a:defRPr sz="3375">
                <a:latin typeface="Open Sans" panose="020B0606030504020204" pitchFamily="34" charset="0"/>
                <a:ea typeface="Open Sans" panose="020B0606030504020204" pitchFamily="34" charset="0"/>
                <a:cs typeface="Open Sans" panose="020B0606030504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558780"/>
            <a:ext cx="6858000" cy="1241821"/>
          </a:xfrm>
          <a:prstGeom prst="rect">
            <a:avLst/>
          </a:prstGeom>
        </p:spPr>
        <p:txBody>
          <a:bodyPr lIns="51435" tIns="25718" rIns="51435" bIns="25718"/>
          <a:lstStyle>
            <a:lvl1pPr marL="0" marR="0" indent="0" algn="ctr">
              <a:spcAft>
                <a:spcPts val="0"/>
              </a:spcAft>
              <a:buNone/>
              <a:defRPr sz="1350">
                <a:latin typeface="Open Sans" panose="020B0606030504020204" pitchFamily="34" charset="0"/>
                <a:ea typeface="Open Sans" panose="020B0606030504020204" pitchFamily="34" charset="0"/>
                <a:cs typeface="Open Sans" panose="020B0606030504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Tree>
    <p:extLst>
      <p:ext uri="{BB962C8B-B14F-4D97-AF65-F5344CB8AC3E}">
        <p14:creationId xmlns:p14="http://schemas.microsoft.com/office/powerpoint/2010/main" val="76708291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54569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a:spLocks/>
          </p:cNvSpPr>
          <p:nvPr userDrawn="1"/>
        </p:nvSpPr>
        <p:spPr>
          <a:xfrm>
            <a:off x="0" y="5359676"/>
            <a:ext cx="9144000" cy="14983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4" name="Rectangle 3"/>
          <p:cNvSpPr>
            <a:spLocks/>
          </p:cNvSpPr>
          <p:nvPr userDrawn="1"/>
        </p:nvSpPr>
        <p:spPr>
          <a:xfrm>
            <a:off x="0" y="6447598"/>
            <a:ext cx="9144000" cy="41040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372713832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ectangle 1"/>
          <p:cNvSpPr>
            <a:spLocks/>
          </p:cNvSpPr>
          <p:nvPr userDrawn="1"/>
        </p:nvSpPr>
        <p:spPr>
          <a:xfrm>
            <a:off x="0" y="5359676"/>
            <a:ext cx="9144000" cy="14983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3" name="Rectangle 2"/>
          <p:cNvSpPr>
            <a:spLocks/>
          </p:cNvSpPr>
          <p:nvPr userDrawn="1"/>
        </p:nvSpPr>
        <p:spPr>
          <a:xfrm>
            <a:off x="0" y="6447598"/>
            <a:ext cx="9144000" cy="41040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96667209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9_Title Slide">
    <p:spTree>
      <p:nvGrpSpPr>
        <p:cNvPr id="1" name=""/>
        <p:cNvGrpSpPr/>
        <p:nvPr/>
      </p:nvGrpSpPr>
      <p:grpSpPr>
        <a:xfrm>
          <a:off x="0" y="0"/>
          <a:ext cx="0" cy="0"/>
          <a:chOff x="0" y="0"/>
          <a:chExt cx="0" cy="0"/>
        </a:xfrm>
      </p:grpSpPr>
      <p:sp>
        <p:nvSpPr>
          <p:cNvPr id="2" name="Rectangle 1"/>
          <p:cNvSpPr>
            <a:spLocks/>
          </p:cNvSpPr>
          <p:nvPr userDrawn="1"/>
        </p:nvSpPr>
        <p:spPr>
          <a:xfrm>
            <a:off x="0" y="5359676"/>
            <a:ext cx="9144000" cy="14983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3" name="Rectangle 2"/>
          <p:cNvSpPr>
            <a:spLocks/>
          </p:cNvSpPr>
          <p:nvPr userDrawn="1"/>
        </p:nvSpPr>
        <p:spPr>
          <a:xfrm>
            <a:off x="0" y="6447598"/>
            <a:ext cx="9144000" cy="41040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117307627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522400" y="2056985"/>
            <a:ext cx="2449115" cy="1707356"/>
          </a:xfrm>
          <a:prstGeom prst="rect">
            <a:avLst/>
          </a:prstGeom>
        </p:spPr>
        <p:txBody>
          <a:bodyPr/>
          <a:lstStyle/>
          <a:p>
            <a:endParaRPr lang="en-US"/>
          </a:p>
        </p:txBody>
      </p:sp>
      <p:sp>
        <p:nvSpPr>
          <p:cNvPr id="10" name="Picture Placeholder 8"/>
          <p:cNvSpPr>
            <a:spLocks noGrp="1"/>
          </p:cNvSpPr>
          <p:nvPr>
            <p:ph type="pic" sz="quarter" idx="14"/>
          </p:nvPr>
        </p:nvSpPr>
        <p:spPr>
          <a:xfrm>
            <a:off x="3276599" y="2056985"/>
            <a:ext cx="2449115" cy="1707356"/>
          </a:xfrm>
          <a:prstGeom prst="rect">
            <a:avLst/>
          </a:prstGeom>
        </p:spPr>
        <p:txBody>
          <a:bodyPr/>
          <a:lstStyle/>
          <a:p>
            <a:endParaRPr lang="en-US"/>
          </a:p>
        </p:txBody>
      </p:sp>
      <p:sp>
        <p:nvSpPr>
          <p:cNvPr id="11" name="Picture Placeholder 8"/>
          <p:cNvSpPr>
            <a:spLocks noGrp="1"/>
          </p:cNvSpPr>
          <p:nvPr>
            <p:ph type="pic" sz="quarter" idx="15"/>
          </p:nvPr>
        </p:nvSpPr>
        <p:spPr>
          <a:xfrm>
            <a:off x="6085283" y="2056985"/>
            <a:ext cx="2449115" cy="1707356"/>
          </a:xfrm>
          <a:prstGeom prst="rect">
            <a:avLst/>
          </a:prstGeom>
        </p:spPr>
        <p:txBody>
          <a:bodyPr/>
          <a:lstStyle/>
          <a:p>
            <a:endParaRPr lang="en-US"/>
          </a:p>
        </p:txBody>
      </p:sp>
    </p:spTree>
    <p:extLst>
      <p:ext uri="{BB962C8B-B14F-4D97-AF65-F5344CB8AC3E}">
        <p14:creationId xmlns:p14="http://schemas.microsoft.com/office/powerpoint/2010/main" val="16155494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chemeClr val="bg1"/>
        </a:solidFill>
        <a:effectLst/>
      </p:bgPr>
    </p:bg>
    <p:spTree>
      <p:nvGrpSpPr>
        <p:cNvPr id="1" name=""/>
        <p:cNvGrpSpPr/>
        <p:nvPr/>
      </p:nvGrpSpPr>
      <p:grpSpPr>
        <a:xfrm>
          <a:off x="0" y="0"/>
          <a:ext cx="0" cy="0"/>
          <a:chOff x="0" y="0"/>
          <a:chExt cx="0" cy="0"/>
        </a:xfrm>
      </p:grpSpPr>
      <p:sp>
        <p:nvSpPr>
          <p:cNvPr id="2" name="Rectangle 1"/>
          <p:cNvSpPr>
            <a:spLocks/>
          </p:cNvSpPr>
          <p:nvPr userDrawn="1"/>
        </p:nvSpPr>
        <p:spPr>
          <a:xfrm>
            <a:off x="0" y="5359676"/>
            <a:ext cx="9144000" cy="14983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3" name="Rectangle 2"/>
          <p:cNvSpPr>
            <a:spLocks/>
          </p:cNvSpPr>
          <p:nvPr userDrawn="1"/>
        </p:nvSpPr>
        <p:spPr>
          <a:xfrm>
            <a:off x="0" y="6447598"/>
            <a:ext cx="9144000" cy="41040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576269" y="717837"/>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4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576268" y="1133118"/>
            <a:ext cx="8035925" cy="171338"/>
          </a:xfrm>
          <a:prstGeom prst="rect">
            <a:avLst/>
          </a:prstGeom>
        </p:spPr>
        <p:txBody>
          <a:bodyPr vert="horz" lIns="0" tIns="38941" rIns="0" bIns="38941" anchor="ctr">
            <a:noAutofit/>
          </a:bodyPr>
          <a:lstStyle>
            <a:lvl1pPr marL="0" marR="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sz="10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Rectangle 4"/>
          <p:cNvSpPr>
            <a:spLocks/>
          </p:cNvSpPr>
          <p:nvPr userDrawn="1"/>
        </p:nvSpPr>
        <p:spPr>
          <a:xfrm>
            <a:off x="0" y="5359676"/>
            <a:ext cx="9144000" cy="14983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6" name="Rectangle 5"/>
          <p:cNvSpPr>
            <a:spLocks/>
          </p:cNvSpPr>
          <p:nvPr userDrawn="1"/>
        </p:nvSpPr>
        <p:spPr>
          <a:xfrm>
            <a:off x="0" y="6447598"/>
            <a:ext cx="9144000" cy="41040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33313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576269" y="664828"/>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4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576268" y="1117271"/>
            <a:ext cx="8035925" cy="171338"/>
          </a:xfrm>
          <a:prstGeom prst="rect">
            <a:avLst/>
          </a:prstGeom>
        </p:spPr>
        <p:txBody>
          <a:bodyPr vert="horz" lIns="0" tIns="38941" rIns="0" bIns="38941" anchor="ctr">
            <a:noAutofit/>
          </a:bodyPr>
          <a:lstStyle>
            <a:lvl1pPr marL="0" marR="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sz="10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033193" y="1113802"/>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100">
              <a:effectLst>
                <a:outerShdw blurRad="38100" dist="38100" dir="2700000" algn="tl">
                  <a:srgbClr val="DDDDDD"/>
                </a:outerShdw>
              </a:effectLst>
              <a:latin typeface="Gill Sans" charset="0"/>
              <a:cs typeface="Gill Sans" charset="0"/>
              <a:sym typeface="Gill Sans" charset="0"/>
            </a:endParaRPr>
          </a:p>
        </p:txBody>
      </p:sp>
      <p:sp>
        <p:nvSpPr>
          <p:cNvPr id="6" name="Rectangle 5"/>
          <p:cNvSpPr>
            <a:spLocks/>
          </p:cNvSpPr>
          <p:nvPr userDrawn="1"/>
        </p:nvSpPr>
        <p:spPr>
          <a:xfrm>
            <a:off x="0" y="5359676"/>
            <a:ext cx="9144000" cy="14983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7" name="Rectangle 6"/>
          <p:cNvSpPr>
            <a:spLocks/>
          </p:cNvSpPr>
          <p:nvPr userDrawn="1"/>
        </p:nvSpPr>
        <p:spPr>
          <a:xfrm>
            <a:off x="0" y="6447598"/>
            <a:ext cx="9144000" cy="41040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174664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268356" y="1637552"/>
            <a:ext cx="6187478" cy="3452496"/>
          </a:xfrm>
        </p:spPr>
        <p:txBody>
          <a:bodyPr/>
          <a:lstStyle>
            <a:lvl1pPr marL="0" indent="0">
              <a:buNone/>
              <a:defRPr/>
            </a:lvl1pPr>
          </a:lstStyle>
          <a:p>
            <a:endParaRPr lang="en-US" dirty="0"/>
          </a:p>
        </p:txBody>
      </p:sp>
      <p:sp>
        <p:nvSpPr>
          <p:cNvPr id="3" name="Rectangle 2"/>
          <p:cNvSpPr>
            <a:spLocks/>
          </p:cNvSpPr>
          <p:nvPr userDrawn="1"/>
        </p:nvSpPr>
        <p:spPr>
          <a:xfrm>
            <a:off x="0" y="5359676"/>
            <a:ext cx="9144000" cy="14983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4" name="Rectangle 3"/>
          <p:cNvSpPr>
            <a:spLocks/>
          </p:cNvSpPr>
          <p:nvPr userDrawn="1"/>
        </p:nvSpPr>
        <p:spPr>
          <a:xfrm>
            <a:off x="0" y="6447598"/>
            <a:ext cx="9144000" cy="41040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3922410737"/>
      </p:ext>
    </p:extLst>
  </p:cSld>
  <p:clrMapOvr>
    <a:masterClrMapping/>
  </p:clrMapOvr>
  <p:transition spd="slow">
    <p:push/>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9144000" cy="6858000"/>
          </a:xfrm>
        </p:spPr>
        <p:txBody>
          <a:bodyPr>
            <a:normAutofit/>
          </a:bodyPr>
          <a:lstStyle>
            <a:lvl1pPr marL="0" indent="0">
              <a:buNone/>
              <a:defRPr sz="1200">
                <a:solidFill>
                  <a:schemeClr val="bg2"/>
                </a:solidFill>
              </a:defRPr>
            </a:lvl1pPr>
          </a:lstStyle>
          <a:p>
            <a:endParaRPr lang="en-US" dirty="0"/>
          </a:p>
        </p:txBody>
      </p:sp>
    </p:spTree>
    <p:extLst>
      <p:ext uri="{BB962C8B-B14F-4D97-AF65-F5344CB8AC3E}">
        <p14:creationId xmlns:p14="http://schemas.microsoft.com/office/powerpoint/2010/main" val="209064527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576269" y="784095"/>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4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576268" y="1180326"/>
            <a:ext cx="8035925" cy="171338"/>
          </a:xfrm>
          <a:prstGeom prst="rect">
            <a:avLst/>
          </a:prstGeom>
        </p:spPr>
        <p:txBody>
          <a:bodyPr vert="horz" lIns="0" tIns="38941" rIns="0" bIns="38941" anchor="ctr">
            <a:noAutofit/>
          </a:bodyPr>
          <a:lstStyle>
            <a:lvl1pPr marL="0" marR="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sz="10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a:spLocks/>
          </p:cNvSpPr>
          <p:nvPr userDrawn="1"/>
        </p:nvSpPr>
        <p:spPr>
          <a:xfrm>
            <a:off x="584731" y="2009250"/>
            <a:ext cx="540001" cy="54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18" name="Text Placeholder 7"/>
          <p:cNvSpPr>
            <a:spLocks noGrp="1"/>
          </p:cNvSpPr>
          <p:nvPr>
            <p:ph type="body" sz="quarter" idx="17" hasCustomPrompt="1"/>
          </p:nvPr>
        </p:nvSpPr>
        <p:spPr>
          <a:xfrm>
            <a:off x="623843" y="211592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226335" y="1918025"/>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226335" y="2191708"/>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a:spLocks/>
          </p:cNvSpPr>
          <p:nvPr userDrawn="1"/>
        </p:nvSpPr>
        <p:spPr>
          <a:xfrm>
            <a:off x="4963586" y="2009250"/>
            <a:ext cx="540001" cy="54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0" name="Text Placeholder 7"/>
          <p:cNvSpPr>
            <a:spLocks noGrp="1"/>
          </p:cNvSpPr>
          <p:nvPr>
            <p:ph type="body" sz="quarter" idx="21" hasCustomPrompt="1"/>
          </p:nvPr>
        </p:nvSpPr>
        <p:spPr>
          <a:xfrm>
            <a:off x="5002698" y="211592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5605189" y="1918025"/>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5605189" y="2191708"/>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a:spLocks/>
          </p:cNvSpPr>
          <p:nvPr userDrawn="1"/>
        </p:nvSpPr>
        <p:spPr>
          <a:xfrm>
            <a:off x="584731" y="3126850"/>
            <a:ext cx="540001" cy="54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4" name="Text Placeholder 7"/>
          <p:cNvSpPr>
            <a:spLocks noGrp="1"/>
          </p:cNvSpPr>
          <p:nvPr>
            <p:ph type="body" sz="quarter" idx="24" hasCustomPrompt="1"/>
          </p:nvPr>
        </p:nvSpPr>
        <p:spPr>
          <a:xfrm>
            <a:off x="623843" y="323352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226335" y="3035625"/>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226335" y="3309308"/>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a:spLocks/>
          </p:cNvSpPr>
          <p:nvPr userDrawn="1"/>
        </p:nvSpPr>
        <p:spPr>
          <a:xfrm>
            <a:off x="4963586" y="3126850"/>
            <a:ext cx="540001" cy="54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8" name="Text Placeholder 7"/>
          <p:cNvSpPr>
            <a:spLocks noGrp="1"/>
          </p:cNvSpPr>
          <p:nvPr>
            <p:ph type="body" sz="quarter" idx="27" hasCustomPrompt="1"/>
          </p:nvPr>
        </p:nvSpPr>
        <p:spPr>
          <a:xfrm>
            <a:off x="5002698" y="323352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5605189" y="3035625"/>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5605189" y="3309308"/>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a:spLocks/>
          </p:cNvSpPr>
          <p:nvPr userDrawn="1"/>
        </p:nvSpPr>
        <p:spPr>
          <a:xfrm>
            <a:off x="576264" y="4235983"/>
            <a:ext cx="540001" cy="54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42" name="Text Placeholder 7"/>
          <p:cNvSpPr>
            <a:spLocks noGrp="1"/>
          </p:cNvSpPr>
          <p:nvPr>
            <p:ph type="body" sz="quarter" idx="30" hasCustomPrompt="1"/>
          </p:nvPr>
        </p:nvSpPr>
        <p:spPr>
          <a:xfrm>
            <a:off x="615376" y="4342657"/>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217869" y="4144759"/>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217869" y="4418441"/>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a:spLocks/>
          </p:cNvSpPr>
          <p:nvPr userDrawn="1"/>
        </p:nvSpPr>
        <p:spPr>
          <a:xfrm>
            <a:off x="4963586" y="4235983"/>
            <a:ext cx="540001" cy="54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46" name="Text Placeholder 7"/>
          <p:cNvSpPr>
            <a:spLocks noGrp="1"/>
          </p:cNvSpPr>
          <p:nvPr>
            <p:ph type="body" sz="quarter" idx="33" hasCustomPrompt="1"/>
          </p:nvPr>
        </p:nvSpPr>
        <p:spPr>
          <a:xfrm>
            <a:off x="5002698" y="4342657"/>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5605189" y="4144759"/>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5605189" y="4418441"/>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Rectangle 27"/>
          <p:cNvSpPr>
            <a:spLocks/>
          </p:cNvSpPr>
          <p:nvPr userDrawn="1"/>
        </p:nvSpPr>
        <p:spPr>
          <a:xfrm>
            <a:off x="0" y="5359676"/>
            <a:ext cx="9144000" cy="14983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49" name="Rectangle 48"/>
          <p:cNvSpPr>
            <a:spLocks/>
          </p:cNvSpPr>
          <p:nvPr userDrawn="1"/>
        </p:nvSpPr>
        <p:spPr>
          <a:xfrm>
            <a:off x="0" y="6447598"/>
            <a:ext cx="9144000" cy="41040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50" name="Picture 4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3483336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Iconic List">
    <p:spTree>
      <p:nvGrpSpPr>
        <p:cNvPr id="1" name=""/>
        <p:cNvGrpSpPr/>
        <p:nvPr/>
      </p:nvGrpSpPr>
      <p:grpSpPr>
        <a:xfrm>
          <a:off x="0" y="0"/>
          <a:ext cx="0" cy="0"/>
          <a:chOff x="0" y="0"/>
          <a:chExt cx="0" cy="0"/>
        </a:xfrm>
      </p:grpSpPr>
      <p:sp>
        <p:nvSpPr>
          <p:cNvPr id="13" name="Rounded Rectangle 12"/>
          <p:cNvSpPr>
            <a:spLocks/>
          </p:cNvSpPr>
          <p:nvPr userDrawn="1"/>
        </p:nvSpPr>
        <p:spPr>
          <a:xfrm>
            <a:off x="584731" y="1979112"/>
            <a:ext cx="540001" cy="54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18" name="Text Placeholder 7"/>
          <p:cNvSpPr>
            <a:spLocks noGrp="1"/>
          </p:cNvSpPr>
          <p:nvPr>
            <p:ph type="body" sz="quarter" idx="17" hasCustomPrompt="1"/>
          </p:nvPr>
        </p:nvSpPr>
        <p:spPr>
          <a:xfrm>
            <a:off x="623843" y="2059282"/>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M University" panose="00000400000000000000" pitchFamily="2" charset="0"/>
                <a:cs typeface="FM University" panose="00000400000000000000" pitchFamily="2" charset="0"/>
              </a:defRPr>
            </a:lvl1pPr>
          </a:lstStyle>
          <a:p>
            <a:r>
              <a:rPr lang="en-US" sz="135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226335" y="1945037"/>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226335" y="2218720"/>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a:spLocks/>
          </p:cNvSpPr>
          <p:nvPr userDrawn="1"/>
        </p:nvSpPr>
        <p:spPr>
          <a:xfrm>
            <a:off x="4963586" y="1979112"/>
            <a:ext cx="540001" cy="54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0" name="Text Placeholder 7"/>
          <p:cNvSpPr>
            <a:spLocks noGrp="1"/>
          </p:cNvSpPr>
          <p:nvPr>
            <p:ph type="body" sz="quarter" idx="21" hasCustomPrompt="1"/>
          </p:nvPr>
        </p:nvSpPr>
        <p:spPr>
          <a:xfrm>
            <a:off x="5002698" y="2059282"/>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5605189" y="1945037"/>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5605189" y="2218720"/>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a:spLocks/>
          </p:cNvSpPr>
          <p:nvPr userDrawn="1"/>
        </p:nvSpPr>
        <p:spPr>
          <a:xfrm>
            <a:off x="584731" y="3096712"/>
            <a:ext cx="540001" cy="54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4" name="Text Placeholder 7"/>
          <p:cNvSpPr>
            <a:spLocks noGrp="1"/>
          </p:cNvSpPr>
          <p:nvPr>
            <p:ph type="body" sz="quarter" idx="24" hasCustomPrompt="1"/>
          </p:nvPr>
        </p:nvSpPr>
        <p:spPr>
          <a:xfrm>
            <a:off x="623843" y="3176882"/>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226335" y="3062637"/>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226335" y="3336320"/>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a:spLocks/>
          </p:cNvSpPr>
          <p:nvPr userDrawn="1"/>
        </p:nvSpPr>
        <p:spPr>
          <a:xfrm>
            <a:off x="4963586" y="3096712"/>
            <a:ext cx="540001" cy="54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8" name="Text Placeholder 7"/>
          <p:cNvSpPr>
            <a:spLocks noGrp="1"/>
          </p:cNvSpPr>
          <p:nvPr>
            <p:ph type="body" sz="quarter" idx="27" hasCustomPrompt="1"/>
          </p:nvPr>
        </p:nvSpPr>
        <p:spPr>
          <a:xfrm>
            <a:off x="5002698" y="3176882"/>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5605189" y="3062637"/>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5605189" y="3336320"/>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a:spLocks/>
          </p:cNvSpPr>
          <p:nvPr userDrawn="1"/>
        </p:nvSpPr>
        <p:spPr>
          <a:xfrm>
            <a:off x="576264" y="4205845"/>
            <a:ext cx="540001" cy="54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42" name="Text Placeholder 7"/>
          <p:cNvSpPr>
            <a:spLocks noGrp="1"/>
          </p:cNvSpPr>
          <p:nvPr>
            <p:ph type="body" sz="quarter" idx="30" hasCustomPrompt="1"/>
          </p:nvPr>
        </p:nvSpPr>
        <p:spPr>
          <a:xfrm>
            <a:off x="615376" y="4286015"/>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217869" y="4171771"/>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217869" y="4445453"/>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a:spLocks/>
          </p:cNvSpPr>
          <p:nvPr userDrawn="1"/>
        </p:nvSpPr>
        <p:spPr>
          <a:xfrm>
            <a:off x="4963586" y="4205845"/>
            <a:ext cx="540001" cy="54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46" name="Text Placeholder 7"/>
          <p:cNvSpPr>
            <a:spLocks noGrp="1"/>
          </p:cNvSpPr>
          <p:nvPr>
            <p:ph type="body" sz="quarter" idx="33" hasCustomPrompt="1"/>
          </p:nvPr>
        </p:nvSpPr>
        <p:spPr>
          <a:xfrm>
            <a:off x="5002698" y="4286015"/>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5605189" y="4171771"/>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5605189" y="4445453"/>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576269" y="832467"/>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4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576268" y="1228698"/>
            <a:ext cx="8035925" cy="171338"/>
          </a:xfrm>
          <a:prstGeom prst="rect">
            <a:avLst/>
          </a:prstGeom>
        </p:spPr>
        <p:txBody>
          <a:bodyPr vert="horz" lIns="0" tIns="38941" rIns="0" bIns="38941" anchor="ctr">
            <a:noAutofit/>
          </a:bodyPr>
          <a:lstStyle>
            <a:lvl1pPr marL="0" marR="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sz="675"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0" name="Rectangle 49"/>
          <p:cNvSpPr>
            <a:spLocks/>
          </p:cNvSpPr>
          <p:nvPr userDrawn="1"/>
        </p:nvSpPr>
        <p:spPr>
          <a:xfrm>
            <a:off x="0" y="5359676"/>
            <a:ext cx="9144000" cy="14983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51" name="Rectangle 50"/>
          <p:cNvSpPr>
            <a:spLocks/>
          </p:cNvSpPr>
          <p:nvPr userDrawn="1"/>
        </p:nvSpPr>
        <p:spPr>
          <a:xfrm>
            <a:off x="0" y="6447598"/>
            <a:ext cx="9144000" cy="41040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52" name="Picture 5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372256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5" Type="http://schemas.openxmlformats.org/officeDocument/2006/relationships/theme" Target="../theme/theme2.xml"/><Relationship Id="rId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131095"/>
            <a:ext cx="7886700" cy="994172"/>
          </a:xfrm>
          <a:prstGeom prst="rect">
            <a:avLst/>
          </a:prstGeom>
        </p:spPr>
        <p:txBody>
          <a:bodyPr vert="horz" lIns="68580" tIns="34290" rIns="68580" bIns="3429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2226469"/>
            <a:ext cx="7886700" cy="3263504"/>
          </a:xfrm>
          <a:prstGeom prst="rect">
            <a:avLst/>
          </a:prstGeom>
        </p:spPr>
        <p:txBody>
          <a:bodyPr vert="horz" lIns="68580" tIns="34290" rIns="68580" bIns="342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327148"/>
      </p:ext>
    </p:extLst>
  </p:cSld>
  <p:clrMap bg1="lt1" tx1="dk1" bg2="lt2" tx2="dk2" accent1="accent1" accent2="accent2" accent3="accent3" accent4="accent4" accent5="accent5" accent6="accent6" hlink="hlink" folHlink="folHlink"/>
  <p:sldLayoutIdLst>
    <p:sldLayoutId id="2147483674" r:id="rId1"/>
    <p:sldLayoutId id="2147483677" r:id="rId2"/>
    <p:sldLayoutId id="2147483650" r:id="rId3"/>
    <p:sldLayoutId id="2147483705" r:id="rId4"/>
    <p:sldLayoutId id="2147483706" r:id="rId5"/>
    <p:sldLayoutId id="2147483671" r:id="rId6"/>
    <p:sldLayoutId id="2147483684" r:id="rId7"/>
    <p:sldLayoutId id="2147483685" r:id="rId8"/>
    <p:sldLayoutId id="2147483687" r:id="rId9"/>
    <p:sldLayoutId id="2147483709" r:id="rId10"/>
    <p:sldLayoutId id="2147483663" r:id="rId11"/>
    <p:sldLayoutId id="2147483664" r:id="rId12"/>
    <p:sldLayoutId id="2147483666" r:id="rId13"/>
    <p:sldLayoutId id="2147483668" r:id="rId14"/>
    <p:sldLayoutId id="2147483669" r:id="rId15"/>
    <p:sldLayoutId id="2147483670" r:id="rId16"/>
    <p:sldLayoutId id="2147483686" r:id="rId17"/>
    <p:sldLayoutId id="2147483689" r:id="rId18"/>
    <p:sldLayoutId id="2147483690" r:id="rId19"/>
    <p:sldLayoutId id="2147483707" r:id="rId20"/>
    <p:sldLayoutId id="2147483722" r:id="rId21"/>
  </p:sldLayoutIdLst>
  <p:timing>
    <p:tnLst>
      <p:par>
        <p:cTn id="1" dur="indefinite" restart="never" nodeType="tmRoot"/>
      </p:par>
    </p:tnLst>
  </p:timing>
  <p:txStyles>
    <p:titleStyle>
      <a:lvl1pPr marL="0" marR="0" indent="0" algn="l" defTabSz="685800" rtl="0" eaLnBrk="1" latinLnBrk="0" hangingPunct="1">
        <a:spcBef>
          <a:spcPct val="0"/>
        </a:spcBef>
        <a:spcAft>
          <a:spcPts val="0"/>
        </a:spcAft>
        <a:buNone/>
        <a:defRPr sz="247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128588" marR="0" indent="-128588" algn="l" defTabSz="685800" rtl="0" eaLnBrk="1" latinLnBrk="0" hangingPunct="1">
        <a:lnSpc>
          <a:spcPct val="90000"/>
        </a:lnSpc>
        <a:spcBef>
          <a:spcPct val="30000"/>
        </a:spcBef>
        <a:spcAft>
          <a:spcPts val="0"/>
        </a:spcAft>
        <a:buFont typeface="Arial" panose="020B0604020202020204" pitchFamily="34" charset="0"/>
        <a:buChar char="•"/>
        <a:defRPr sz="1575" kern="1200">
          <a:solidFill>
            <a:schemeClr val="tx1"/>
          </a:solidFill>
          <a:latin typeface="+mn-lt"/>
          <a:ea typeface="+mn-ea"/>
          <a:cs typeface="+mn-cs"/>
        </a:defRPr>
      </a:lvl1pPr>
      <a:lvl2pPr marL="385763" marR="0" indent="-128588" algn="l" defTabSz="685800" rtl="0" eaLnBrk="1" latinLnBrk="0" hangingPunct="1">
        <a:lnSpc>
          <a:spcPct val="90000"/>
        </a:lnSpc>
        <a:spcBef>
          <a:spcPct val="30000"/>
        </a:spcBef>
        <a:spcAft>
          <a:spcPts val="0"/>
        </a:spcAft>
        <a:buFont typeface="Arial" panose="020B0604020202020204" pitchFamily="34" charset="0"/>
        <a:buChar char="•"/>
        <a:defRPr sz="1350" kern="1200">
          <a:solidFill>
            <a:schemeClr val="tx1"/>
          </a:solidFill>
          <a:latin typeface="+mn-lt"/>
          <a:ea typeface="+mn-ea"/>
          <a:cs typeface="+mn-cs"/>
        </a:defRPr>
      </a:lvl2pPr>
      <a:lvl3pPr marL="642938" marR="0" indent="-128588" algn="l" defTabSz="685800" rtl="0" eaLnBrk="1" latinLnBrk="0" hangingPunct="1">
        <a:lnSpc>
          <a:spcPct val="90000"/>
        </a:lnSpc>
        <a:spcBef>
          <a:spcPct val="30000"/>
        </a:spcBef>
        <a:spcAft>
          <a:spcPts val="0"/>
        </a:spcAft>
        <a:buFont typeface="Arial" panose="020B0604020202020204" pitchFamily="34" charset="0"/>
        <a:buChar char="•"/>
        <a:defRPr sz="1125" kern="1200">
          <a:solidFill>
            <a:schemeClr val="tx1"/>
          </a:solidFill>
          <a:latin typeface="+mn-lt"/>
          <a:ea typeface="+mn-ea"/>
          <a:cs typeface="+mn-cs"/>
        </a:defRPr>
      </a:lvl3pPr>
      <a:lvl4pPr marL="900113" marR="0" indent="-128588" algn="l" defTabSz="685800" rtl="0" eaLnBrk="1" latinLnBrk="0" hangingPunct="1">
        <a:lnSpc>
          <a:spcPct val="90000"/>
        </a:lnSpc>
        <a:spcBef>
          <a:spcPct val="30000"/>
        </a:spcBef>
        <a:spcAft>
          <a:spcPts val="0"/>
        </a:spcAft>
        <a:buFont typeface="Arial" panose="020B0604020202020204" pitchFamily="34" charset="0"/>
        <a:buChar char="•"/>
        <a:defRPr sz="1013" kern="1200">
          <a:solidFill>
            <a:schemeClr val="tx1"/>
          </a:solidFill>
          <a:latin typeface="+mn-lt"/>
          <a:ea typeface="+mn-ea"/>
          <a:cs typeface="+mn-cs"/>
        </a:defRPr>
      </a:lvl4pPr>
      <a:lvl5pPr marL="1157288" marR="0" indent="-128588" algn="l" defTabSz="685800" rtl="0" eaLnBrk="1" latinLnBrk="0" hangingPunct="1">
        <a:lnSpc>
          <a:spcPct val="90000"/>
        </a:lnSpc>
        <a:spcBef>
          <a:spcPct val="30000"/>
        </a:spcBef>
        <a:spcAft>
          <a:spcPts val="0"/>
        </a:spcAft>
        <a:buFont typeface="Arial" panose="020B0604020202020204" pitchFamily="34" charset="0"/>
        <a:buChar char="•"/>
        <a:defRPr sz="1013" kern="1200">
          <a:solidFill>
            <a:schemeClr val="tx1"/>
          </a:solidFill>
          <a:latin typeface="+mn-lt"/>
          <a:ea typeface="+mn-ea"/>
          <a:cs typeface="+mn-cs"/>
        </a:defRPr>
      </a:lvl5pPr>
      <a:lvl6pPr marL="1885950" indent="-171450" algn="l" defTabSz="685800" rtl="0" eaLnBrk="1" latinLnBrk="0" hangingPunct="1">
        <a:lnSpc>
          <a:spcPct val="90000"/>
        </a:lnSpc>
        <a:spcBef>
          <a:spcPct val="30000"/>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ct val="30000"/>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ct val="30000"/>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ct val="30000"/>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a:spLocks/>
          </p:cNvSpPr>
          <p:nvPr userDrawn="1"/>
        </p:nvSpPr>
        <p:spPr>
          <a:xfrm>
            <a:off x="193421" y="172714"/>
            <a:ext cx="439369" cy="439369"/>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 name="Rectangle 7"/>
          <p:cNvSpPr>
            <a:spLocks/>
          </p:cNvSpPr>
          <p:nvPr userDrawn="1"/>
        </p:nvSpPr>
        <p:spPr>
          <a:xfrm>
            <a:off x="250571" y="229864"/>
            <a:ext cx="325069" cy="325069"/>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Rectangle 8"/>
          <p:cNvSpPr>
            <a:spLocks/>
          </p:cNvSpPr>
          <p:nvPr userDrawn="1"/>
        </p:nvSpPr>
        <p:spPr>
          <a:xfrm>
            <a:off x="281630" y="260922"/>
            <a:ext cx="262950" cy="262950"/>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bIns="137160" rtlCol="0" anchor="ctr"/>
          <a:lstStyle/>
          <a:p>
            <a:pPr algn="ctr"/>
            <a:endParaRPr lang="en-US" sz="2100" i="1" dirty="0">
              <a:solidFill>
                <a:prstClr val="white"/>
              </a:solidFill>
              <a:latin typeface="Cambria" panose="02040503050406030204" pitchFamily="18" charset="0"/>
            </a:endParaRPr>
          </a:p>
        </p:txBody>
      </p:sp>
      <p:sp>
        <p:nvSpPr>
          <p:cNvPr id="10" name="TextBox 9"/>
          <p:cNvSpPr txBox="1">
            <a:spLocks/>
          </p:cNvSpPr>
          <p:nvPr userDrawn="1"/>
        </p:nvSpPr>
        <p:spPr>
          <a:xfrm>
            <a:off x="313827" y="273379"/>
            <a:ext cx="209032" cy="238527"/>
          </a:xfrm>
          <a:prstGeom prst="rect">
            <a:avLst/>
          </a:prstGeom>
          <a:noFill/>
        </p:spPr>
        <p:txBody>
          <a:bodyPr wrap="none" lIns="68580" tIns="34290" rIns="68580" bIns="34290" rtlCol="0">
            <a:spAutoFit/>
          </a:bodyPr>
          <a:lstStyle/>
          <a:p>
            <a:pPr marL="0" marR="0" indent="0">
              <a:spcBef>
                <a:spcPts val="0"/>
              </a:spcBef>
              <a:spcAft>
                <a:spcPts val="0"/>
              </a:spcAft>
            </a:pPr>
            <a:r>
              <a:rPr lang="en-US" sz="1100" dirty="0" smtClean="0">
                <a:solidFill>
                  <a:srgbClr val="FFC000"/>
                </a:solidFill>
              </a:rPr>
              <a:t>e</a:t>
            </a:r>
            <a:endParaRPr lang="en-US" sz="1100" dirty="0">
              <a:solidFill>
                <a:srgbClr val="FFC000"/>
              </a:solidFill>
            </a:endParaRPr>
          </a:p>
        </p:txBody>
      </p:sp>
      <p:sp>
        <p:nvSpPr>
          <p:cNvPr id="12" name="Rectangle 68"/>
          <p:cNvSpPr>
            <a:spLocks noChangeArrowheads="1"/>
          </p:cNvSpPr>
          <p:nvPr/>
        </p:nvSpPr>
        <p:spPr bwMode="auto">
          <a:xfrm>
            <a:off x="0" y="4510861"/>
            <a:ext cx="9144000" cy="2347139"/>
          </a:xfrm>
          <a:prstGeom prst="rect">
            <a:avLst/>
          </a:prstGeom>
          <a:solidFill>
            <a:schemeClr val="bg1">
              <a:lumMod val="95000"/>
              <a:alpha val="80000"/>
            </a:schemeClr>
          </a:solidFill>
          <a:ln>
            <a:noFill/>
          </a:ln>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13" name="Freeform 9"/>
          <p:cNvSpPr>
            <a:spLocks noEditPoints="1"/>
          </p:cNvSpPr>
          <p:nvPr userDrawn="1"/>
        </p:nvSpPr>
        <p:spPr bwMode="auto">
          <a:xfrm>
            <a:off x="-3572" y="3501191"/>
            <a:ext cx="10824412" cy="1009671"/>
          </a:xfrm>
          <a:custGeom>
            <a:avLst/>
            <a:gdLst>
              <a:gd name="T0" fmla="*/ 7163 w 7683"/>
              <a:gd name="T1" fmla="*/ 572 h 742"/>
              <a:gd name="T2" fmla="*/ 6824 w 7683"/>
              <a:gd name="T3" fmla="*/ 437 h 742"/>
              <a:gd name="T4" fmla="*/ 6358 w 7683"/>
              <a:gd name="T5" fmla="*/ 527 h 742"/>
              <a:gd name="T6" fmla="*/ 5742 w 7683"/>
              <a:gd name="T7" fmla="*/ 582 h 742"/>
              <a:gd name="T8" fmla="*/ 5510 w 7683"/>
              <a:gd name="T9" fmla="*/ 461 h 742"/>
              <a:gd name="T10" fmla="*/ 5092 w 7683"/>
              <a:gd name="T11" fmla="*/ 544 h 742"/>
              <a:gd name="T12" fmla="*/ 4675 w 7683"/>
              <a:gd name="T13" fmla="*/ 284 h 742"/>
              <a:gd name="T14" fmla="*/ 4127 w 7683"/>
              <a:gd name="T15" fmla="*/ 440 h 742"/>
              <a:gd name="T16" fmla="*/ 3863 w 7683"/>
              <a:gd name="T17" fmla="*/ 520 h 742"/>
              <a:gd name="T18" fmla="*/ 3713 w 7683"/>
              <a:gd name="T19" fmla="*/ 226 h 742"/>
              <a:gd name="T20" fmla="*/ 3508 w 7683"/>
              <a:gd name="T21" fmla="*/ 239 h 742"/>
              <a:gd name="T22" fmla="*/ 3155 w 7683"/>
              <a:gd name="T23" fmla="*/ 42 h 742"/>
              <a:gd name="T24" fmla="*/ 3087 w 7683"/>
              <a:gd name="T25" fmla="*/ 208 h 742"/>
              <a:gd name="T26" fmla="*/ 3032 w 7683"/>
              <a:gd name="T27" fmla="*/ 509 h 742"/>
              <a:gd name="T28" fmla="*/ 2960 w 7683"/>
              <a:gd name="T29" fmla="*/ 260 h 742"/>
              <a:gd name="T30" fmla="*/ 2847 w 7683"/>
              <a:gd name="T31" fmla="*/ 385 h 742"/>
              <a:gd name="T32" fmla="*/ 2806 w 7683"/>
              <a:gd name="T33" fmla="*/ 250 h 742"/>
              <a:gd name="T34" fmla="*/ 2714 w 7683"/>
              <a:gd name="T35" fmla="*/ 516 h 742"/>
              <a:gd name="T36" fmla="*/ 2655 w 7683"/>
              <a:gd name="T37" fmla="*/ 444 h 742"/>
              <a:gd name="T38" fmla="*/ 2563 w 7683"/>
              <a:gd name="T39" fmla="*/ 509 h 742"/>
              <a:gd name="T40" fmla="*/ 2491 w 7683"/>
              <a:gd name="T41" fmla="*/ 142 h 742"/>
              <a:gd name="T42" fmla="*/ 2460 w 7683"/>
              <a:gd name="T43" fmla="*/ 454 h 742"/>
              <a:gd name="T44" fmla="*/ 2320 w 7683"/>
              <a:gd name="T45" fmla="*/ 475 h 742"/>
              <a:gd name="T46" fmla="*/ 2094 w 7683"/>
              <a:gd name="T47" fmla="*/ 73 h 742"/>
              <a:gd name="T48" fmla="*/ 1957 w 7683"/>
              <a:gd name="T49" fmla="*/ 475 h 742"/>
              <a:gd name="T50" fmla="*/ 1930 w 7683"/>
              <a:gd name="T51" fmla="*/ 184 h 742"/>
              <a:gd name="T52" fmla="*/ 1848 w 7683"/>
              <a:gd name="T53" fmla="*/ 187 h 742"/>
              <a:gd name="T54" fmla="*/ 1807 w 7683"/>
              <a:gd name="T55" fmla="*/ 42 h 742"/>
              <a:gd name="T56" fmla="*/ 1635 w 7683"/>
              <a:gd name="T57" fmla="*/ 426 h 742"/>
              <a:gd name="T58" fmla="*/ 1533 w 7683"/>
              <a:gd name="T59" fmla="*/ 271 h 742"/>
              <a:gd name="T60" fmla="*/ 1478 w 7683"/>
              <a:gd name="T61" fmla="*/ 485 h 742"/>
              <a:gd name="T62" fmla="*/ 1365 w 7683"/>
              <a:gd name="T63" fmla="*/ 485 h 742"/>
              <a:gd name="T64" fmla="*/ 1245 w 7683"/>
              <a:gd name="T65" fmla="*/ 274 h 742"/>
              <a:gd name="T66" fmla="*/ 1064 w 7683"/>
              <a:gd name="T67" fmla="*/ 222 h 742"/>
              <a:gd name="T68" fmla="*/ 1054 w 7683"/>
              <a:gd name="T69" fmla="*/ 167 h 742"/>
              <a:gd name="T70" fmla="*/ 1040 w 7683"/>
              <a:gd name="T71" fmla="*/ 122 h 742"/>
              <a:gd name="T72" fmla="*/ 1002 w 7683"/>
              <a:gd name="T73" fmla="*/ 170 h 742"/>
              <a:gd name="T74" fmla="*/ 999 w 7683"/>
              <a:gd name="T75" fmla="*/ 250 h 742"/>
              <a:gd name="T76" fmla="*/ 992 w 7683"/>
              <a:gd name="T77" fmla="*/ 492 h 742"/>
              <a:gd name="T78" fmla="*/ 906 w 7683"/>
              <a:gd name="T79" fmla="*/ 343 h 742"/>
              <a:gd name="T80" fmla="*/ 944 w 7683"/>
              <a:gd name="T81" fmla="*/ 336 h 742"/>
              <a:gd name="T82" fmla="*/ 893 w 7683"/>
              <a:gd name="T83" fmla="*/ 336 h 742"/>
              <a:gd name="T84" fmla="*/ 841 w 7683"/>
              <a:gd name="T85" fmla="*/ 319 h 742"/>
              <a:gd name="T86" fmla="*/ 732 w 7683"/>
              <a:gd name="T87" fmla="*/ 374 h 742"/>
              <a:gd name="T88" fmla="*/ 660 w 7683"/>
              <a:gd name="T89" fmla="*/ 406 h 742"/>
              <a:gd name="T90" fmla="*/ 657 w 7683"/>
              <a:gd name="T91" fmla="*/ 361 h 742"/>
              <a:gd name="T92" fmla="*/ 657 w 7683"/>
              <a:gd name="T93" fmla="*/ 406 h 742"/>
              <a:gd name="T94" fmla="*/ 636 w 7683"/>
              <a:gd name="T95" fmla="*/ 406 h 742"/>
              <a:gd name="T96" fmla="*/ 633 w 7683"/>
              <a:gd name="T97" fmla="*/ 361 h 742"/>
              <a:gd name="T98" fmla="*/ 622 w 7683"/>
              <a:gd name="T99" fmla="*/ 492 h 742"/>
              <a:gd name="T100" fmla="*/ 609 w 7683"/>
              <a:gd name="T101" fmla="*/ 402 h 742"/>
              <a:gd name="T102" fmla="*/ 523 w 7683"/>
              <a:gd name="T103" fmla="*/ 416 h 742"/>
              <a:gd name="T104" fmla="*/ 482 w 7683"/>
              <a:gd name="T105" fmla="*/ 402 h 742"/>
              <a:gd name="T106" fmla="*/ 475 w 7683"/>
              <a:gd name="T107" fmla="*/ 447 h 742"/>
              <a:gd name="T108" fmla="*/ 431 w 7683"/>
              <a:gd name="T109" fmla="*/ 232 h 742"/>
              <a:gd name="T110" fmla="*/ 318 w 7683"/>
              <a:gd name="T111" fmla="*/ 347 h 742"/>
              <a:gd name="T112" fmla="*/ 232 w 7683"/>
              <a:gd name="T113" fmla="*/ 461 h 742"/>
              <a:gd name="T114" fmla="*/ 106 w 7683"/>
              <a:gd name="T115" fmla="*/ 381 h 742"/>
              <a:gd name="T116" fmla="*/ 61 w 7683"/>
              <a:gd name="T117" fmla="*/ 416 h 742"/>
              <a:gd name="T118" fmla="*/ 37 w 7683"/>
              <a:gd name="T119" fmla="*/ 589 h 742"/>
              <a:gd name="T120" fmla="*/ 482 w 7683"/>
              <a:gd name="T121" fmla="*/ 423 h 742"/>
              <a:gd name="T122" fmla="*/ 479 w 7683"/>
              <a:gd name="T123" fmla="*/ 447 h 742"/>
              <a:gd name="T124" fmla="*/ 1502 w 7683"/>
              <a:gd name="T125" fmla="*/ 558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3" h="742">
                <a:moveTo>
                  <a:pt x="7642" y="548"/>
                </a:moveTo>
                <a:lnTo>
                  <a:pt x="7642" y="413"/>
                </a:lnTo>
                <a:lnTo>
                  <a:pt x="7560" y="444"/>
                </a:lnTo>
                <a:lnTo>
                  <a:pt x="7478" y="444"/>
                </a:lnTo>
                <a:lnTo>
                  <a:pt x="7478" y="523"/>
                </a:lnTo>
                <a:lnTo>
                  <a:pt x="7443" y="523"/>
                </a:lnTo>
                <a:lnTo>
                  <a:pt x="7443" y="385"/>
                </a:lnTo>
                <a:lnTo>
                  <a:pt x="7371" y="385"/>
                </a:lnTo>
                <a:lnTo>
                  <a:pt x="7371" y="471"/>
                </a:lnTo>
                <a:lnTo>
                  <a:pt x="7344" y="471"/>
                </a:lnTo>
                <a:lnTo>
                  <a:pt x="7344" y="513"/>
                </a:lnTo>
                <a:lnTo>
                  <a:pt x="7310" y="513"/>
                </a:lnTo>
                <a:lnTo>
                  <a:pt x="7310" y="613"/>
                </a:lnTo>
                <a:lnTo>
                  <a:pt x="7265" y="613"/>
                </a:lnTo>
                <a:lnTo>
                  <a:pt x="7265" y="413"/>
                </a:lnTo>
                <a:lnTo>
                  <a:pt x="7245" y="402"/>
                </a:lnTo>
                <a:lnTo>
                  <a:pt x="7245" y="357"/>
                </a:lnTo>
                <a:lnTo>
                  <a:pt x="7214" y="343"/>
                </a:lnTo>
                <a:lnTo>
                  <a:pt x="7211" y="271"/>
                </a:lnTo>
                <a:lnTo>
                  <a:pt x="7211" y="343"/>
                </a:lnTo>
                <a:lnTo>
                  <a:pt x="7180" y="357"/>
                </a:lnTo>
                <a:lnTo>
                  <a:pt x="7180" y="402"/>
                </a:lnTo>
                <a:lnTo>
                  <a:pt x="7163" y="416"/>
                </a:lnTo>
                <a:lnTo>
                  <a:pt x="7163" y="572"/>
                </a:lnTo>
                <a:lnTo>
                  <a:pt x="7111" y="572"/>
                </a:lnTo>
                <a:lnTo>
                  <a:pt x="7111" y="600"/>
                </a:lnTo>
                <a:lnTo>
                  <a:pt x="7070" y="600"/>
                </a:lnTo>
                <a:lnTo>
                  <a:pt x="7070" y="641"/>
                </a:lnTo>
                <a:lnTo>
                  <a:pt x="7057" y="641"/>
                </a:lnTo>
                <a:lnTo>
                  <a:pt x="7057" y="503"/>
                </a:lnTo>
                <a:lnTo>
                  <a:pt x="6988" y="503"/>
                </a:lnTo>
                <a:lnTo>
                  <a:pt x="6988" y="544"/>
                </a:lnTo>
                <a:lnTo>
                  <a:pt x="6968" y="544"/>
                </a:lnTo>
                <a:lnTo>
                  <a:pt x="6968" y="437"/>
                </a:lnTo>
                <a:lnTo>
                  <a:pt x="6954" y="437"/>
                </a:lnTo>
                <a:lnTo>
                  <a:pt x="6954" y="364"/>
                </a:lnTo>
                <a:lnTo>
                  <a:pt x="6951" y="364"/>
                </a:lnTo>
                <a:lnTo>
                  <a:pt x="6951" y="343"/>
                </a:lnTo>
                <a:lnTo>
                  <a:pt x="6933" y="343"/>
                </a:lnTo>
                <a:lnTo>
                  <a:pt x="6903" y="271"/>
                </a:lnTo>
                <a:lnTo>
                  <a:pt x="6899" y="142"/>
                </a:lnTo>
                <a:lnTo>
                  <a:pt x="6896" y="271"/>
                </a:lnTo>
                <a:lnTo>
                  <a:pt x="6862" y="340"/>
                </a:lnTo>
                <a:lnTo>
                  <a:pt x="6844" y="340"/>
                </a:lnTo>
                <a:lnTo>
                  <a:pt x="6844" y="361"/>
                </a:lnTo>
                <a:lnTo>
                  <a:pt x="6841" y="364"/>
                </a:lnTo>
                <a:lnTo>
                  <a:pt x="6841" y="437"/>
                </a:lnTo>
                <a:lnTo>
                  <a:pt x="6824" y="437"/>
                </a:lnTo>
                <a:lnTo>
                  <a:pt x="6824" y="444"/>
                </a:lnTo>
                <a:lnTo>
                  <a:pt x="6790" y="433"/>
                </a:lnTo>
                <a:lnTo>
                  <a:pt x="6790" y="586"/>
                </a:lnTo>
                <a:lnTo>
                  <a:pt x="6783" y="586"/>
                </a:lnTo>
                <a:lnTo>
                  <a:pt x="6783" y="600"/>
                </a:lnTo>
                <a:lnTo>
                  <a:pt x="6759" y="600"/>
                </a:lnTo>
                <a:lnTo>
                  <a:pt x="6759" y="520"/>
                </a:lnTo>
                <a:lnTo>
                  <a:pt x="6687" y="520"/>
                </a:lnTo>
                <a:lnTo>
                  <a:pt x="6687" y="620"/>
                </a:lnTo>
                <a:lnTo>
                  <a:pt x="6639" y="620"/>
                </a:lnTo>
                <a:lnTo>
                  <a:pt x="6639" y="440"/>
                </a:lnTo>
                <a:lnTo>
                  <a:pt x="6567" y="440"/>
                </a:lnTo>
                <a:lnTo>
                  <a:pt x="6567" y="613"/>
                </a:lnTo>
                <a:lnTo>
                  <a:pt x="6567" y="613"/>
                </a:lnTo>
                <a:lnTo>
                  <a:pt x="6567" y="631"/>
                </a:lnTo>
                <a:lnTo>
                  <a:pt x="6506" y="631"/>
                </a:lnTo>
                <a:lnTo>
                  <a:pt x="6506" y="620"/>
                </a:lnTo>
                <a:lnTo>
                  <a:pt x="6471" y="620"/>
                </a:lnTo>
                <a:lnTo>
                  <a:pt x="6471" y="596"/>
                </a:lnTo>
                <a:lnTo>
                  <a:pt x="6441" y="596"/>
                </a:lnTo>
                <a:lnTo>
                  <a:pt x="6441" y="530"/>
                </a:lnTo>
                <a:lnTo>
                  <a:pt x="6430" y="530"/>
                </a:lnTo>
                <a:lnTo>
                  <a:pt x="6430" y="527"/>
                </a:lnTo>
                <a:lnTo>
                  <a:pt x="6358" y="527"/>
                </a:lnTo>
                <a:lnTo>
                  <a:pt x="6358" y="603"/>
                </a:lnTo>
                <a:lnTo>
                  <a:pt x="6341" y="603"/>
                </a:lnTo>
                <a:lnTo>
                  <a:pt x="6341" y="174"/>
                </a:lnTo>
                <a:lnTo>
                  <a:pt x="6222" y="174"/>
                </a:lnTo>
                <a:lnTo>
                  <a:pt x="6222" y="634"/>
                </a:lnTo>
                <a:lnTo>
                  <a:pt x="6180" y="634"/>
                </a:lnTo>
                <a:lnTo>
                  <a:pt x="6180" y="174"/>
                </a:lnTo>
                <a:lnTo>
                  <a:pt x="6050" y="174"/>
                </a:lnTo>
                <a:lnTo>
                  <a:pt x="6050" y="451"/>
                </a:lnTo>
                <a:lnTo>
                  <a:pt x="6023" y="451"/>
                </a:lnTo>
                <a:lnTo>
                  <a:pt x="6023" y="596"/>
                </a:lnTo>
                <a:lnTo>
                  <a:pt x="5972" y="568"/>
                </a:lnTo>
                <a:lnTo>
                  <a:pt x="5972" y="440"/>
                </a:lnTo>
                <a:lnTo>
                  <a:pt x="5931" y="402"/>
                </a:lnTo>
                <a:lnTo>
                  <a:pt x="5890" y="440"/>
                </a:lnTo>
                <a:lnTo>
                  <a:pt x="5886" y="516"/>
                </a:lnTo>
                <a:lnTo>
                  <a:pt x="5879" y="516"/>
                </a:lnTo>
                <a:lnTo>
                  <a:pt x="5879" y="534"/>
                </a:lnTo>
                <a:lnTo>
                  <a:pt x="5876" y="534"/>
                </a:lnTo>
                <a:lnTo>
                  <a:pt x="5876" y="485"/>
                </a:lnTo>
                <a:lnTo>
                  <a:pt x="5783" y="485"/>
                </a:lnTo>
                <a:lnTo>
                  <a:pt x="5783" y="568"/>
                </a:lnTo>
                <a:lnTo>
                  <a:pt x="5742" y="568"/>
                </a:lnTo>
                <a:lnTo>
                  <a:pt x="5742" y="582"/>
                </a:lnTo>
                <a:lnTo>
                  <a:pt x="5722" y="582"/>
                </a:lnTo>
                <a:lnTo>
                  <a:pt x="5722" y="568"/>
                </a:lnTo>
                <a:lnTo>
                  <a:pt x="5701" y="568"/>
                </a:lnTo>
                <a:lnTo>
                  <a:pt x="5701" y="523"/>
                </a:lnTo>
                <a:lnTo>
                  <a:pt x="5640" y="503"/>
                </a:lnTo>
                <a:lnTo>
                  <a:pt x="5640" y="492"/>
                </a:lnTo>
                <a:lnTo>
                  <a:pt x="5599" y="492"/>
                </a:lnTo>
                <a:lnTo>
                  <a:pt x="5599" y="478"/>
                </a:lnTo>
                <a:lnTo>
                  <a:pt x="5578" y="478"/>
                </a:lnTo>
                <a:lnTo>
                  <a:pt x="5578" y="468"/>
                </a:lnTo>
                <a:lnTo>
                  <a:pt x="5571" y="464"/>
                </a:lnTo>
                <a:lnTo>
                  <a:pt x="5558" y="326"/>
                </a:lnTo>
                <a:lnTo>
                  <a:pt x="5547" y="468"/>
                </a:lnTo>
                <a:lnTo>
                  <a:pt x="5540" y="468"/>
                </a:lnTo>
                <a:lnTo>
                  <a:pt x="5540" y="496"/>
                </a:lnTo>
                <a:lnTo>
                  <a:pt x="5537" y="496"/>
                </a:lnTo>
                <a:lnTo>
                  <a:pt x="5537" y="503"/>
                </a:lnTo>
                <a:lnTo>
                  <a:pt x="5527" y="503"/>
                </a:lnTo>
                <a:lnTo>
                  <a:pt x="5523" y="506"/>
                </a:lnTo>
                <a:lnTo>
                  <a:pt x="5520" y="506"/>
                </a:lnTo>
                <a:lnTo>
                  <a:pt x="5520" y="478"/>
                </a:lnTo>
                <a:lnTo>
                  <a:pt x="5517" y="478"/>
                </a:lnTo>
                <a:lnTo>
                  <a:pt x="5517" y="461"/>
                </a:lnTo>
                <a:lnTo>
                  <a:pt x="5510" y="461"/>
                </a:lnTo>
                <a:lnTo>
                  <a:pt x="5493" y="409"/>
                </a:lnTo>
                <a:lnTo>
                  <a:pt x="5482" y="357"/>
                </a:lnTo>
                <a:lnTo>
                  <a:pt x="5475" y="409"/>
                </a:lnTo>
                <a:lnTo>
                  <a:pt x="5458" y="458"/>
                </a:lnTo>
                <a:lnTo>
                  <a:pt x="5455" y="458"/>
                </a:lnTo>
                <a:lnTo>
                  <a:pt x="5455" y="492"/>
                </a:lnTo>
                <a:lnTo>
                  <a:pt x="5451" y="492"/>
                </a:lnTo>
                <a:lnTo>
                  <a:pt x="5451" y="509"/>
                </a:lnTo>
                <a:lnTo>
                  <a:pt x="5445" y="509"/>
                </a:lnTo>
                <a:lnTo>
                  <a:pt x="5445" y="471"/>
                </a:lnTo>
                <a:lnTo>
                  <a:pt x="5397" y="471"/>
                </a:lnTo>
                <a:lnTo>
                  <a:pt x="5397" y="579"/>
                </a:lnTo>
                <a:lnTo>
                  <a:pt x="5373" y="579"/>
                </a:lnTo>
                <a:lnTo>
                  <a:pt x="5373" y="447"/>
                </a:lnTo>
                <a:lnTo>
                  <a:pt x="5232" y="444"/>
                </a:lnTo>
                <a:lnTo>
                  <a:pt x="5232" y="548"/>
                </a:lnTo>
                <a:lnTo>
                  <a:pt x="5226" y="548"/>
                </a:lnTo>
                <a:lnTo>
                  <a:pt x="5226" y="537"/>
                </a:lnTo>
                <a:lnTo>
                  <a:pt x="5212" y="537"/>
                </a:lnTo>
                <a:lnTo>
                  <a:pt x="5212" y="520"/>
                </a:lnTo>
                <a:lnTo>
                  <a:pt x="5209" y="520"/>
                </a:lnTo>
                <a:lnTo>
                  <a:pt x="5209" y="482"/>
                </a:lnTo>
                <a:lnTo>
                  <a:pt x="5092" y="482"/>
                </a:lnTo>
                <a:lnTo>
                  <a:pt x="5092" y="544"/>
                </a:lnTo>
                <a:lnTo>
                  <a:pt x="5082" y="544"/>
                </a:lnTo>
                <a:lnTo>
                  <a:pt x="5041" y="565"/>
                </a:lnTo>
                <a:lnTo>
                  <a:pt x="5041" y="548"/>
                </a:lnTo>
                <a:lnTo>
                  <a:pt x="4989" y="548"/>
                </a:lnTo>
                <a:lnTo>
                  <a:pt x="4989" y="423"/>
                </a:lnTo>
                <a:lnTo>
                  <a:pt x="4877" y="426"/>
                </a:lnTo>
                <a:lnTo>
                  <a:pt x="4877" y="437"/>
                </a:lnTo>
                <a:lnTo>
                  <a:pt x="4873" y="437"/>
                </a:lnTo>
                <a:lnTo>
                  <a:pt x="4873" y="454"/>
                </a:lnTo>
                <a:lnTo>
                  <a:pt x="4870" y="454"/>
                </a:lnTo>
                <a:lnTo>
                  <a:pt x="4870" y="492"/>
                </a:lnTo>
                <a:lnTo>
                  <a:pt x="4846" y="492"/>
                </a:lnTo>
                <a:lnTo>
                  <a:pt x="4846" y="575"/>
                </a:lnTo>
                <a:lnTo>
                  <a:pt x="4788" y="575"/>
                </a:lnTo>
                <a:lnTo>
                  <a:pt x="4788" y="606"/>
                </a:lnTo>
                <a:lnTo>
                  <a:pt x="4781" y="606"/>
                </a:lnTo>
                <a:lnTo>
                  <a:pt x="4781" y="516"/>
                </a:lnTo>
                <a:lnTo>
                  <a:pt x="4777" y="516"/>
                </a:lnTo>
                <a:lnTo>
                  <a:pt x="4777" y="496"/>
                </a:lnTo>
                <a:lnTo>
                  <a:pt x="4770" y="496"/>
                </a:lnTo>
                <a:lnTo>
                  <a:pt x="4770" y="471"/>
                </a:lnTo>
                <a:lnTo>
                  <a:pt x="4757" y="458"/>
                </a:lnTo>
                <a:lnTo>
                  <a:pt x="4757" y="309"/>
                </a:lnTo>
                <a:lnTo>
                  <a:pt x="4675" y="284"/>
                </a:lnTo>
                <a:lnTo>
                  <a:pt x="4558" y="312"/>
                </a:lnTo>
                <a:lnTo>
                  <a:pt x="4558" y="530"/>
                </a:lnTo>
                <a:lnTo>
                  <a:pt x="4551" y="530"/>
                </a:lnTo>
                <a:lnTo>
                  <a:pt x="4551" y="624"/>
                </a:lnTo>
                <a:lnTo>
                  <a:pt x="4545" y="624"/>
                </a:lnTo>
                <a:lnTo>
                  <a:pt x="4545" y="548"/>
                </a:lnTo>
                <a:lnTo>
                  <a:pt x="4541" y="544"/>
                </a:lnTo>
                <a:lnTo>
                  <a:pt x="4541" y="489"/>
                </a:lnTo>
                <a:lnTo>
                  <a:pt x="4538" y="468"/>
                </a:lnTo>
                <a:lnTo>
                  <a:pt x="4534" y="478"/>
                </a:lnTo>
                <a:lnTo>
                  <a:pt x="4517" y="433"/>
                </a:lnTo>
                <a:lnTo>
                  <a:pt x="4503" y="478"/>
                </a:lnTo>
                <a:lnTo>
                  <a:pt x="4500" y="471"/>
                </a:lnTo>
                <a:lnTo>
                  <a:pt x="4500" y="170"/>
                </a:lnTo>
                <a:lnTo>
                  <a:pt x="4414" y="149"/>
                </a:lnTo>
                <a:lnTo>
                  <a:pt x="4308" y="177"/>
                </a:lnTo>
                <a:lnTo>
                  <a:pt x="4308" y="558"/>
                </a:lnTo>
                <a:lnTo>
                  <a:pt x="4295" y="558"/>
                </a:lnTo>
                <a:lnTo>
                  <a:pt x="4295" y="485"/>
                </a:lnTo>
                <a:lnTo>
                  <a:pt x="4284" y="485"/>
                </a:lnTo>
                <a:lnTo>
                  <a:pt x="4284" y="458"/>
                </a:lnTo>
                <a:lnTo>
                  <a:pt x="4274" y="458"/>
                </a:lnTo>
                <a:lnTo>
                  <a:pt x="4274" y="440"/>
                </a:lnTo>
                <a:lnTo>
                  <a:pt x="4127" y="440"/>
                </a:lnTo>
                <a:lnTo>
                  <a:pt x="4127" y="461"/>
                </a:lnTo>
                <a:lnTo>
                  <a:pt x="4120" y="461"/>
                </a:lnTo>
                <a:lnTo>
                  <a:pt x="4120" y="485"/>
                </a:lnTo>
                <a:lnTo>
                  <a:pt x="4103" y="485"/>
                </a:lnTo>
                <a:lnTo>
                  <a:pt x="4103" y="565"/>
                </a:lnTo>
                <a:lnTo>
                  <a:pt x="4093" y="534"/>
                </a:lnTo>
                <a:lnTo>
                  <a:pt x="4079" y="534"/>
                </a:lnTo>
                <a:lnTo>
                  <a:pt x="4079" y="447"/>
                </a:lnTo>
                <a:lnTo>
                  <a:pt x="4069" y="440"/>
                </a:lnTo>
                <a:lnTo>
                  <a:pt x="4069" y="399"/>
                </a:lnTo>
                <a:lnTo>
                  <a:pt x="4059" y="399"/>
                </a:lnTo>
                <a:lnTo>
                  <a:pt x="4059" y="388"/>
                </a:lnTo>
                <a:lnTo>
                  <a:pt x="3990" y="354"/>
                </a:lnTo>
                <a:lnTo>
                  <a:pt x="3918" y="388"/>
                </a:lnTo>
                <a:lnTo>
                  <a:pt x="3918" y="399"/>
                </a:lnTo>
                <a:lnTo>
                  <a:pt x="3905" y="399"/>
                </a:lnTo>
                <a:lnTo>
                  <a:pt x="3905" y="440"/>
                </a:lnTo>
                <a:lnTo>
                  <a:pt x="3887" y="440"/>
                </a:lnTo>
                <a:lnTo>
                  <a:pt x="3887" y="572"/>
                </a:lnTo>
                <a:lnTo>
                  <a:pt x="3881" y="572"/>
                </a:lnTo>
                <a:lnTo>
                  <a:pt x="3881" y="555"/>
                </a:lnTo>
                <a:lnTo>
                  <a:pt x="3870" y="555"/>
                </a:lnTo>
                <a:lnTo>
                  <a:pt x="3870" y="520"/>
                </a:lnTo>
                <a:lnTo>
                  <a:pt x="3863" y="520"/>
                </a:lnTo>
                <a:lnTo>
                  <a:pt x="3863" y="509"/>
                </a:lnTo>
                <a:lnTo>
                  <a:pt x="3857" y="509"/>
                </a:lnTo>
                <a:lnTo>
                  <a:pt x="3857" y="499"/>
                </a:lnTo>
                <a:lnTo>
                  <a:pt x="3853" y="499"/>
                </a:lnTo>
                <a:lnTo>
                  <a:pt x="3853" y="361"/>
                </a:lnTo>
                <a:lnTo>
                  <a:pt x="3843" y="357"/>
                </a:lnTo>
                <a:lnTo>
                  <a:pt x="3792" y="357"/>
                </a:lnTo>
                <a:lnTo>
                  <a:pt x="3781" y="357"/>
                </a:lnTo>
                <a:lnTo>
                  <a:pt x="3781" y="361"/>
                </a:lnTo>
                <a:lnTo>
                  <a:pt x="3781" y="364"/>
                </a:lnTo>
                <a:lnTo>
                  <a:pt x="3781" y="364"/>
                </a:lnTo>
                <a:lnTo>
                  <a:pt x="3781" y="368"/>
                </a:lnTo>
                <a:lnTo>
                  <a:pt x="3781" y="579"/>
                </a:lnTo>
                <a:lnTo>
                  <a:pt x="3757" y="579"/>
                </a:lnTo>
                <a:lnTo>
                  <a:pt x="3744" y="579"/>
                </a:lnTo>
                <a:lnTo>
                  <a:pt x="3744" y="665"/>
                </a:lnTo>
                <a:lnTo>
                  <a:pt x="3730" y="665"/>
                </a:lnTo>
                <a:lnTo>
                  <a:pt x="3730" y="229"/>
                </a:lnTo>
                <a:lnTo>
                  <a:pt x="3730" y="229"/>
                </a:lnTo>
                <a:lnTo>
                  <a:pt x="3727" y="229"/>
                </a:lnTo>
                <a:lnTo>
                  <a:pt x="3723" y="226"/>
                </a:lnTo>
                <a:lnTo>
                  <a:pt x="3720" y="226"/>
                </a:lnTo>
                <a:lnTo>
                  <a:pt x="3716" y="226"/>
                </a:lnTo>
                <a:lnTo>
                  <a:pt x="3713" y="226"/>
                </a:lnTo>
                <a:lnTo>
                  <a:pt x="3610" y="226"/>
                </a:lnTo>
                <a:lnTo>
                  <a:pt x="3603" y="226"/>
                </a:lnTo>
                <a:lnTo>
                  <a:pt x="3600" y="226"/>
                </a:lnTo>
                <a:lnTo>
                  <a:pt x="3597" y="226"/>
                </a:lnTo>
                <a:lnTo>
                  <a:pt x="3597" y="229"/>
                </a:lnTo>
                <a:lnTo>
                  <a:pt x="3593" y="229"/>
                </a:lnTo>
                <a:lnTo>
                  <a:pt x="3590" y="568"/>
                </a:lnTo>
                <a:lnTo>
                  <a:pt x="3555" y="565"/>
                </a:lnTo>
                <a:lnTo>
                  <a:pt x="3555" y="561"/>
                </a:lnTo>
                <a:lnTo>
                  <a:pt x="3545" y="561"/>
                </a:lnTo>
                <a:lnTo>
                  <a:pt x="3545" y="561"/>
                </a:lnTo>
                <a:lnTo>
                  <a:pt x="3545" y="561"/>
                </a:lnTo>
                <a:lnTo>
                  <a:pt x="3542" y="561"/>
                </a:lnTo>
                <a:lnTo>
                  <a:pt x="3538" y="561"/>
                </a:lnTo>
                <a:lnTo>
                  <a:pt x="3531" y="561"/>
                </a:lnTo>
                <a:lnTo>
                  <a:pt x="3531" y="561"/>
                </a:lnTo>
                <a:lnTo>
                  <a:pt x="3528" y="561"/>
                </a:lnTo>
                <a:lnTo>
                  <a:pt x="3525" y="409"/>
                </a:lnTo>
                <a:lnTo>
                  <a:pt x="3525" y="409"/>
                </a:lnTo>
                <a:lnTo>
                  <a:pt x="3525" y="392"/>
                </a:lnTo>
                <a:lnTo>
                  <a:pt x="3521" y="392"/>
                </a:lnTo>
                <a:lnTo>
                  <a:pt x="3508" y="392"/>
                </a:lnTo>
                <a:lnTo>
                  <a:pt x="3508" y="260"/>
                </a:lnTo>
                <a:lnTo>
                  <a:pt x="3508" y="239"/>
                </a:lnTo>
                <a:lnTo>
                  <a:pt x="3508" y="232"/>
                </a:lnTo>
                <a:lnTo>
                  <a:pt x="3504" y="232"/>
                </a:lnTo>
                <a:lnTo>
                  <a:pt x="3429" y="232"/>
                </a:lnTo>
                <a:lnTo>
                  <a:pt x="3425" y="232"/>
                </a:lnTo>
                <a:lnTo>
                  <a:pt x="3425" y="239"/>
                </a:lnTo>
                <a:lnTo>
                  <a:pt x="3425" y="260"/>
                </a:lnTo>
                <a:lnTo>
                  <a:pt x="3425" y="388"/>
                </a:lnTo>
                <a:lnTo>
                  <a:pt x="3425" y="388"/>
                </a:lnTo>
                <a:lnTo>
                  <a:pt x="3408" y="388"/>
                </a:lnTo>
                <a:lnTo>
                  <a:pt x="3391" y="388"/>
                </a:lnTo>
                <a:lnTo>
                  <a:pt x="3388" y="388"/>
                </a:lnTo>
                <a:lnTo>
                  <a:pt x="3388" y="298"/>
                </a:lnTo>
                <a:lnTo>
                  <a:pt x="3374" y="298"/>
                </a:lnTo>
                <a:lnTo>
                  <a:pt x="3261" y="298"/>
                </a:lnTo>
                <a:lnTo>
                  <a:pt x="3261" y="80"/>
                </a:lnTo>
                <a:lnTo>
                  <a:pt x="3261" y="77"/>
                </a:lnTo>
                <a:lnTo>
                  <a:pt x="3261" y="73"/>
                </a:lnTo>
                <a:lnTo>
                  <a:pt x="3261" y="66"/>
                </a:lnTo>
                <a:lnTo>
                  <a:pt x="3261" y="56"/>
                </a:lnTo>
                <a:lnTo>
                  <a:pt x="3247" y="35"/>
                </a:lnTo>
                <a:lnTo>
                  <a:pt x="3244" y="32"/>
                </a:lnTo>
                <a:lnTo>
                  <a:pt x="3165" y="35"/>
                </a:lnTo>
                <a:lnTo>
                  <a:pt x="3158" y="39"/>
                </a:lnTo>
                <a:lnTo>
                  <a:pt x="3155" y="42"/>
                </a:lnTo>
                <a:lnTo>
                  <a:pt x="3155" y="52"/>
                </a:lnTo>
                <a:lnTo>
                  <a:pt x="3155" y="59"/>
                </a:lnTo>
                <a:lnTo>
                  <a:pt x="3155" y="63"/>
                </a:lnTo>
                <a:lnTo>
                  <a:pt x="3152" y="66"/>
                </a:lnTo>
                <a:lnTo>
                  <a:pt x="3152" y="73"/>
                </a:lnTo>
                <a:lnTo>
                  <a:pt x="3148" y="492"/>
                </a:lnTo>
                <a:lnTo>
                  <a:pt x="3134" y="458"/>
                </a:lnTo>
                <a:lnTo>
                  <a:pt x="3134" y="381"/>
                </a:lnTo>
                <a:lnTo>
                  <a:pt x="3131" y="336"/>
                </a:lnTo>
                <a:lnTo>
                  <a:pt x="3131" y="232"/>
                </a:lnTo>
                <a:lnTo>
                  <a:pt x="3128" y="232"/>
                </a:lnTo>
                <a:lnTo>
                  <a:pt x="3128" y="232"/>
                </a:lnTo>
                <a:lnTo>
                  <a:pt x="3124" y="229"/>
                </a:lnTo>
                <a:lnTo>
                  <a:pt x="3121" y="226"/>
                </a:lnTo>
                <a:lnTo>
                  <a:pt x="3121" y="226"/>
                </a:lnTo>
                <a:lnTo>
                  <a:pt x="3121" y="222"/>
                </a:lnTo>
                <a:lnTo>
                  <a:pt x="3117" y="219"/>
                </a:lnTo>
                <a:lnTo>
                  <a:pt x="3114" y="219"/>
                </a:lnTo>
                <a:lnTo>
                  <a:pt x="3114" y="215"/>
                </a:lnTo>
                <a:lnTo>
                  <a:pt x="3111" y="215"/>
                </a:lnTo>
                <a:lnTo>
                  <a:pt x="3111" y="215"/>
                </a:lnTo>
                <a:lnTo>
                  <a:pt x="3111" y="208"/>
                </a:lnTo>
                <a:lnTo>
                  <a:pt x="3104" y="208"/>
                </a:lnTo>
                <a:lnTo>
                  <a:pt x="3087" y="208"/>
                </a:lnTo>
                <a:lnTo>
                  <a:pt x="3083" y="208"/>
                </a:lnTo>
                <a:lnTo>
                  <a:pt x="3083" y="215"/>
                </a:lnTo>
                <a:lnTo>
                  <a:pt x="3083" y="215"/>
                </a:lnTo>
                <a:lnTo>
                  <a:pt x="3076" y="215"/>
                </a:lnTo>
                <a:lnTo>
                  <a:pt x="3076" y="219"/>
                </a:lnTo>
                <a:lnTo>
                  <a:pt x="3076" y="219"/>
                </a:lnTo>
                <a:lnTo>
                  <a:pt x="3073" y="222"/>
                </a:lnTo>
                <a:lnTo>
                  <a:pt x="3073" y="226"/>
                </a:lnTo>
                <a:lnTo>
                  <a:pt x="3073" y="226"/>
                </a:lnTo>
                <a:lnTo>
                  <a:pt x="3066" y="229"/>
                </a:lnTo>
                <a:lnTo>
                  <a:pt x="3066" y="232"/>
                </a:lnTo>
                <a:lnTo>
                  <a:pt x="3066" y="232"/>
                </a:lnTo>
                <a:lnTo>
                  <a:pt x="3063" y="232"/>
                </a:lnTo>
                <a:lnTo>
                  <a:pt x="3063" y="336"/>
                </a:lnTo>
                <a:lnTo>
                  <a:pt x="3059" y="381"/>
                </a:lnTo>
                <a:lnTo>
                  <a:pt x="3059" y="485"/>
                </a:lnTo>
                <a:lnTo>
                  <a:pt x="3052" y="506"/>
                </a:lnTo>
                <a:lnTo>
                  <a:pt x="3049" y="506"/>
                </a:lnTo>
                <a:lnTo>
                  <a:pt x="3049" y="506"/>
                </a:lnTo>
                <a:lnTo>
                  <a:pt x="3046" y="506"/>
                </a:lnTo>
                <a:lnTo>
                  <a:pt x="3046" y="506"/>
                </a:lnTo>
                <a:lnTo>
                  <a:pt x="3039" y="506"/>
                </a:lnTo>
                <a:lnTo>
                  <a:pt x="3039" y="509"/>
                </a:lnTo>
                <a:lnTo>
                  <a:pt x="3032" y="509"/>
                </a:lnTo>
                <a:lnTo>
                  <a:pt x="3032" y="239"/>
                </a:lnTo>
                <a:lnTo>
                  <a:pt x="3032" y="146"/>
                </a:lnTo>
                <a:lnTo>
                  <a:pt x="2987" y="132"/>
                </a:lnTo>
                <a:lnTo>
                  <a:pt x="2984" y="153"/>
                </a:lnTo>
                <a:lnTo>
                  <a:pt x="2984" y="388"/>
                </a:lnTo>
                <a:lnTo>
                  <a:pt x="2960" y="392"/>
                </a:lnTo>
                <a:lnTo>
                  <a:pt x="2960" y="381"/>
                </a:lnTo>
                <a:lnTo>
                  <a:pt x="2960" y="381"/>
                </a:lnTo>
                <a:lnTo>
                  <a:pt x="2960" y="368"/>
                </a:lnTo>
                <a:lnTo>
                  <a:pt x="2963" y="368"/>
                </a:lnTo>
                <a:lnTo>
                  <a:pt x="2963" y="368"/>
                </a:lnTo>
                <a:lnTo>
                  <a:pt x="2963" y="364"/>
                </a:lnTo>
                <a:lnTo>
                  <a:pt x="2967" y="364"/>
                </a:lnTo>
                <a:lnTo>
                  <a:pt x="2967" y="364"/>
                </a:lnTo>
                <a:lnTo>
                  <a:pt x="2967" y="364"/>
                </a:lnTo>
                <a:lnTo>
                  <a:pt x="2963" y="260"/>
                </a:lnTo>
                <a:lnTo>
                  <a:pt x="2963" y="260"/>
                </a:lnTo>
                <a:lnTo>
                  <a:pt x="2963" y="260"/>
                </a:lnTo>
                <a:lnTo>
                  <a:pt x="2963" y="260"/>
                </a:lnTo>
                <a:lnTo>
                  <a:pt x="2963" y="260"/>
                </a:lnTo>
                <a:lnTo>
                  <a:pt x="2963" y="260"/>
                </a:lnTo>
                <a:lnTo>
                  <a:pt x="2960" y="260"/>
                </a:lnTo>
                <a:lnTo>
                  <a:pt x="2960" y="260"/>
                </a:lnTo>
                <a:lnTo>
                  <a:pt x="2960" y="260"/>
                </a:lnTo>
                <a:lnTo>
                  <a:pt x="2960" y="260"/>
                </a:lnTo>
                <a:lnTo>
                  <a:pt x="2960" y="260"/>
                </a:lnTo>
                <a:lnTo>
                  <a:pt x="2922" y="177"/>
                </a:lnTo>
                <a:lnTo>
                  <a:pt x="2885" y="177"/>
                </a:lnTo>
                <a:lnTo>
                  <a:pt x="2850" y="260"/>
                </a:lnTo>
                <a:lnTo>
                  <a:pt x="2847" y="260"/>
                </a:lnTo>
                <a:lnTo>
                  <a:pt x="2847" y="260"/>
                </a:lnTo>
                <a:lnTo>
                  <a:pt x="2847" y="260"/>
                </a:lnTo>
                <a:lnTo>
                  <a:pt x="2847" y="260"/>
                </a:lnTo>
                <a:lnTo>
                  <a:pt x="2847" y="260"/>
                </a:lnTo>
                <a:lnTo>
                  <a:pt x="2844" y="260"/>
                </a:lnTo>
                <a:lnTo>
                  <a:pt x="2844" y="260"/>
                </a:lnTo>
                <a:lnTo>
                  <a:pt x="2844" y="260"/>
                </a:lnTo>
                <a:lnTo>
                  <a:pt x="2844" y="260"/>
                </a:lnTo>
                <a:lnTo>
                  <a:pt x="2844" y="364"/>
                </a:lnTo>
                <a:lnTo>
                  <a:pt x="2844" y="368"/>
                </a:lnTo>
                <a:lnTo>
                  <a:pt x="2844" y="368"/>
                </a:lnTo>
                <a:lnTo>
                  <a:pt x="2844" y="368"/>
                </a:lnTo>
                <a:lnTo>
                  <a:pt x="2847" y="368"/>
                </a:lnTo>
                <a:lnTo>
                  <a:pt x="2847" y="368"/>
                </a:lnTo>
                <a:lnTo>
                  <a:pt x="2847" y="368"/>
                </a:lnTo>
                <a:lnTo>
                  <a:pt x="2847" y="385"/>
                </a:lnTo>
                <a:lnTo>
                  <a:pt x="2847" y="385"/>
                </a:lnTo>
                <a:lnTo>
                  <a:pt x="2847" y="385"/>
                </a:lnTo>
                <a:lnTo>
                  <a:pt x="2847" y="575"/>
                </a:lnTo>
                <a:lnTo>
                  <a:pt x="2840" y="575"/>
                </a:lnTo>
                <a:lnTo>
                  <a:pt x="2840" y="665"/>
                </a:lnTo>
                <a:lnTo>
                  <a:pt x="2833" y="665"/>
                </a:lnTo>
                <a:lnTo>
                  <a:pt x="2833" y="638"/>
                </a:lnTo>
                <a:lnTo>
                  <a:pt x="2830" y="638"/>
                </a:lnTo>
                <a:lnTo>
                  <a:pt x="2830" y="492"/>
                </a:lnTo>
                <a:lnTo>
                  <a:pt x="2833" y="492"/>
                </a:lnTo>
                <a:lnTo>
                  <a:pt x="2833" y="316"/>
                </a:lnTo>
                <a:lnTo>
                  <a:pt x="2826" y="312"/>
                </a:lnTo>
                <a:lnTo>
                  <a:pt x="2826" y="253"/>
                </a:lnTo>
                <a:lnTo>
                  <a:pt x="2820" y="253"/>
                </a:lnTo>
                <a:lnTo>
                  <a:pt x="2820" y="253"/>
                </a:lnTo>
                <a:lnTo>
                  <a:pt x="2816" y="250"/>
                </a:lnTo>
                <a:lnTo>
                  <a:pt x="2816" y="250"/>
                </a:lnTo>
                <a:lnTo>
                  <a:pt x="2816" y="250"/>
                </a:lnTo>
                <a:lnTo>
                  <a:pt x="2816" y="250"/>
                </a:lnTo>
                <a:lnTo>
                  <a:pt x="2813" y="250"/>
                </a:lnTo>
                <a:lnTo>
                  <a:pt x="2813" y="250"/>
                </a:lnTo>
                <a:lnTo>
                  <a:pt x="2813" y="250"/>
                </a:lnTo>
                <a:lnTo>
                  <a:pt x="2809" y="250"/>
                </a:lnTo>
                <a:lnTo>
                  <a:pt x="2809" y="250"/>
                </a:lnTo>
                <a:lnTo>
                  <a:pt x="2806" y="250"/>
                </a:lnTo>
                <a:lnTo>
                  <a:pt x="2806" y="250"/>
                </a:lnTo>
                <a:lnTo>
                  <a:pt x="2796" y="246"/>
                </a:lnTo>
                <a:lnTo>
                  <a:pt x="2789" y="250"/>
                </a:lnTo>
                <a:lnTo>
                  <a:pt x="2789" y="250"/>
                </a:lnTo>
                <a:lnTo>
                  <a:pt x="2785" y="250"/>
                </a:lnTo>
                <a:lnTo>
                  <a:pt x="2785" y="250"/>
                </a:lnTo>
                <a:lnTo>
                  <a:pt x="2782" y="250"/>
                </a:lnTo>
                <a:lnTo>
                  <a:pt x="2782" y="250"/>
                </a:lnTo>
                <a:lnTo>
                  <a:pt x="2782" y="250"/>
                </a:lnTo>
                <a:lnTo>
                  <a:pt x="2779" y="250"/>
                </a:lnTo>
                <a:lnTo>
                  <a:pt x="2779" y="250"/>
                </a:lnTo>
                <a:lnTo>
                  <a:pt x="2779" y="250"/>
                </a:lnTo>
                <a:lnTo>
                  <a:pt x="2775" y="250"/>
                </a:lnTo>
                <a:lnTo>
                  <a:pt x="2775" y="250"/>
                </a:lnTo>
                <a:lnTo>
                  <a:pt x="2775" y="253"/>
                </a:lnTo>
                <a:lnTo>
                  <a:pt x="2768" y="253"/>
                </a:lnTo>
                <a:lnTo>
                  <a:pt x="2768" y="312"/>
                </a:lnTo>
                <a:lnTo>
                  <a:pt x="2761" y="316"/>
                </a:lnTo>
                <a:lnTo>
                  <a:pt x="2761" y="492"/>
                </a:lnTo>
                <a:lnTo>
                  <a:pt x="2765" y="492"/>
                </a:lnTo>
                <a:lnTo>
                  <a:pt x="2765" y="638"/>
                </a:lnTo>
                <a:lnTo>
                  <a:pt x="2751" y="638"/>
                </a:lnTo>
                <a:lnTo>
                  <a:pt x="2751" y="520"/>
                </a:lnTo>
                <a:lnTo>
                  <a:pt x="2717" y="516"/>
                </a:lnTo>
                <a:lnTo>
                  <a:pt x="2714" y="516"/>
                </a:lnTo>
                <a:lnTo>
                  <a:pt x="2714" y="523"/>
                </a:lnTo>
                <a:lnTo>
                  <a:pt x="2714" y="523"/>
                </a:lnTo>
                <a:lnTo>
                  <a:pt x="2703" y="523"/>
                </a:lnTo>
                <a:lnTo>
                  <a:pt x="2696" y="523"/>
                </a:lnTo>
                <a:lnTo>
                  <a:pt x="2696" y="496"/>
                </a:lnTo>
                <a:lnTo>
                  <a:pt x="2693" y="496"/>
                </a:lnTo>
                <a:lnTo>
                  <a:pt x="2693" y="461"/>
                </a:lnTo>
                <a:lnTo>
                  <a:pt x="2686" y="461"/>
                </a:lnTo>
                <a:lnTo>
                  <a:pt x="2686" y="461"/>
                </a:lnTo>
                <a:lnTo>
                  <a:pt x="2686" y="461"/>
                </a:lnTo>
                <a:lnTo>
                  <a:pt x="2686" y="461"/>
                </a:lnTo>
                <a:lnTo>
                  <a:pt x="2686" y="461"/>
                </a:lnTo>
                <a:lnTo>
                  <a:pt x="2683" y="461"/>
                </a:lnTo>
                <a:lnTo>
                  <a:pt x="2683" y="461"/>
                </a:lnTo>
                <a:lnTo>
                  <a:pt x="2683" y="461"/>
                </a:lnTo>
                <a:lnTo>
                  <a:pt x="2679" y="461"/>
                </a:lnTo>
                <a:lnTo>
                  <a:pt x="2679" y="461"/>
                </a:lnTo>
                <a:lnTo>
                  <a:pt x="2679" y="461"/>
                </a:lnTo>
                <a:lnTo>
                  <a:pt x="2676" y="461"/>
                </a:lnTo>
                <a:lnTo>
                  <a:pt x="2676" y="461"/>
                </a:lnTo>
                <a:lnTo>
                  <a:pt x="2669" y="461"/>
                </a:lnTo>
                <a:lnTo>
                  <a:pt x="2666" y="461"/>
                </a:lnTo>
                <a:lnTo>
                  <a:pt x="2666" y="444"/>
                </a:lnTo>
                <a:lnTo>
                  <a:pt x="2655" y="444"/>
                </a:lnTo>
                <a:lnTo>
                  <a:pt x="2645" y="444"/>
                </a:lnTo>
                <a:lnTo>
                  <a:pt x="2645" y="475"/>
                </a:lnTo>
                <a:lnTo>
                  <a:pt x="2642" y="475"/>
                </a:lnTo>
                <a:lnTo>
                  <a:pt x="2642" y="506"/>
                </a:lnTo>
                <a:lnTo>
                  <a:pt x="2638" y="506"/>
                </a:lnTo>
                <a:lnTo>
                  <a:pt x="2638" y="520"/>
                </a:lnTo>
                <a:lnTo>
                  <a:pt x="2635" y="520"/>
                </a:lnTo>
                <a:lnTo>
                  <a:pt x="2635" y="520"/>
                </a:lnTo>
                <a:lnTo>
                  <a:pt x="2631" y="520"/>
                </a:lnTo>
                <a:lnTo>
                  <a:pt x="2631" y="520"/>
                </a:lnTo>
                <a:lnTo>
                  <a:pt x="2631" y="506"/>
                </a:lnTo>
                <a:lnTo>
                  <a:pt x="2625" y="506"/>
                </a:lnTo>
                <a:lnTo>
                  <a:pt x="2625" y="496"/>
                </a:lnTo>
                <a:lnTo>
                  <a:pt x="2625" y="496"/>
                </a:lnTo>
                <a:lnTo>
                  <a:pt x="2618" y="496"/>
                </a:lnTo>
                <a:lnTo>
                  <a:pt x="2618" y="440"/>
                </a:lnTo>
                <a:lnTo>
                  <a:pt x="2583" y="440"/>
                </a:lnTo>
                <a:lnTo>
                  <a:pt x="2583" y="506"/>
                </a:lnTo>
                <a:lnTo>
                  <a:pt x="2580" y="506"/>
                </a:lnTo>
                <a:lnTo>
                  <a:pt x="2580" y="665"/>
                </a:lnTo>
                <a:lnTo>
                  <a:pt x="2580" y="665"/>
                </a:lnTo>
                <a:lnTo>
                  <a:pt x="2580" y="596"/>
                </a:lnTo>
                <a:lnTo>
                  <a:pt x="2563" y="596"/>
                </a:lnTo>
                <a:lnTo>
                  <a:pt x="2563" y="509"/>
                </a:lnTo>
                <a:lnTo>
                  <a:pt x="2556" y="464"/>
                </a:lnTo>
                <a:lnTo>
                  <a:pt x="2556" y="312"/>
                </a:lnTo>
                <a:lnTo>
                  <a:pt x="2549" y="298"/>
                </a:lnTo>
                <a:lnTo>
                  <a:pt x="2549" y="160"/>
                </a:lnTo>
                <a:lnTo>
                  <a:pt x="2546" y="149"/>
                </a:lnTo>
                <a:lnTo>
                  <a:pt x="2542" y="149"/>
                </a:lnTo>
                <a:lnTo>
                  <a:pt x="2542" y="142"/>
                </a:lnTo>
                <a:lnTo>
                  <a:pt x="2542" y="142"/>
                </a:lnTo>
                <a:lnTo>
                  <a:pt x="2539" y="142"/>
                </a:lnTo>
                <a:lnTo>
                  <a:pt x="2539" y="135"/>
                </a:lnTo>
                <a:lnTo>
                  <a:pt x="2539" y="135"/>
                </a:lnTo>
                <a:lnTo>
                  <a:pt x="2536" y="135"/>
                </a:lnTo>
                <a:lnTo>
                  <a:pt x="2536" y="125"/>
                </a:lnTo>
                <a:lnTo>
                  <a:pt x="2536" y="125"/>
                </a:lnTo>
                <a:lnTo>
                  <a:pt x="2536" y="122"/>
                </a:lnTo>
                <a:lnTo>
                  <a:pt x="2498" y="122"/>
                </a:lnTo>
                <a:lnTo>
                  <a:pt x="2498" y="125"/>
                </a:lnTo>
                <a:lnTo>
                  <a:pt x="2498" y="125"/>
                </a:lnTo>
                <a:lnTo>
                  <a:pt x="2498" y="135"/>
                </a:lnTo>
                <a:lnTo>
                  <a:pt x="2491" y="135"/>
                </a:lnTo>
                <a:lnTo>
                  <a:pt x="2491" y="135"/>
                </a:lnTo>
                <a:lnTo>
                  <a:pt x="2491" y="142"/>
                </a:lnTo>
                <a:lnTo>
                  <a:pt x="2491" y="142"/>
                </a:lnTo>
                <a:lnTo>
                  <a:pt x="2491" y="142"/>
                </a:lnTo>
                <a:lnTo>
                  <a:pt x="2491" y="149"/>
                </a:lnTo>
                <a:lnTo>
                  <a:pt x="2488" y="149"/>
                </a:lnTo>
                <a:lnTo>
                  <a:pt x="2484" y="160"/>
                </a:lnTo>
                <a:lnTo>
                  <a:pt x="2484" y="298"/>
                </a:lnTo>
                <a:lnTo>
                  <a:pt x="2477" y="312"/>
                </a:lnTo>
                <a:lnTo>
                  <a:pt x="2477" y="444"/>
                </a:lnTo>
                <a:lnTo>
                  <a:pt x="2477" y="444"/>
                </a:lnTo>
                <a:lnTo>
                  <a:pt x="2477" y="440"/>
                </a:lnTo>
                <a:lnTo>
                  <a:pt x="2477" y="440"/>
                </a:lnTo>
                <a:lnTo>
                  <a:pt x="2467" y="440"/>
                </a:lnTo>
                <a:lnTo>
                  <a:pt x="2467" y="440"/>
                </a:lnTo>
                <a:lnTo>
                  <a:pt x="2467" y="440"/>
                </a:lnTo>
                <a:lnTo>
                  <a:pt x="2467" y="444"/>
                </a:lnTo>
                <a:lnTo>
                  <a:pt x="2464" y="444"/>
                </a:lnTo>
                <a:lnTo>
                  <a:pt x="2464" y="444"/>
                </a:lnTo>
                <a:lnTo>
                  <a:pt x="2464" y="444"/>
                </a:lnTo>
                <a:lnTo>
                  <a:pt x="2464" y="444"/>
                </a:lnTo>
                <a:lnTo>
                  <a:pt x="2464" y="447"/>
                </a:lnTo>
                <a:lnTo>
                  <a:pt x="2464" y="447"/>
                </a:lnTo>
                <a:lnTo>
                  <a:pt x="2460" y="447"/>
                </a:lnTo>
                <a:lnTo>
                  <a:pt x="2460" y="447"/>
                </a:lnTo>
                <a:lnTo>
                  <a:pt x="2460" y="451"/>
                </a:lnTo>
                <a:lnTo>
                  <a:pt x="2460" y="451"/>
                </a:lnTo>
                <a:lnTo>
                  <a:pt x="2460" y="454"/>
                </a:lnTo>
                <a:lnTo>
                  <a:pt x="2460" y="523"/>
                </a:lnTo>
                <a:lnTo>
                  <a:pt x="2457" y="534"/>
                </a:lnTo>
                <a:lnTo>
                  <a:pt x="2457" y="326"/>
                </a:lnTo>
                <a:lnTo>
                  <a:pt x="2457" y="316"/>
                </a:lnTo>
                <a:lnTo>
                  <a:pt x="2457" y="284"/>
                </a:lnTo>
                <a:lnTo>
                  <a:pt x="2457" y="284"/>
                </a:lnTo>
                <a:lnTo>
                  <a:pt x="2457" y="274"/>
                </a:lnTo>
                <a:lnTo>
                  <a:pt x="2457" y="253"/>
                </a:lnTo>
                <a:lnTo>
                  <a:pt x="2426" y="253"/>
                </a:lnTo>
                <a:lnTo>
                  <a:pt x="2426" y="250"/>
                </a:lnTo>
                <a:lnTo>
                  <a:pt x="2419" y="250"/>
                </a:lnTo>
                <a:lnTo>
                  <a:pt x="2419" y="253"/>
                </a:lnTo>
                <a:lnTo>
                  <a:pt x="2392" y="253"/>
                </a:lnTo>
                <a:lnTo>
                  <a:pt x="2392" y="250"/>
                </a:lnTo>
                <a:lnTo>
                  <a:pt x="2388" y="250"/>
                </a:lnTo>
                <a:lnTo>
                  <a:pt x="2388" y="253"/>
                </a:lnTo>
                <a:lnTo>
                  <a:pt x="2358" y="250"/>
                </a:lnTo>
                <a:lnTo>
                  <a:pt x="2358" y="274"/>
                </a:lnTo>
                <a:lnTo>
                  <a:pt x="2358" y="284"/>
                </a:lnTo>
                <a:lnTo>
                  <a:pt x="2354" y="284"/>
                </a:lnTo>
                <a:lnTo>
                  <a:pt x="2358" y="316"/>
                </a:lnTo>
                <a:lnTo>
                  <a:pt x="2358" y="326"/>
                </a:lnTo>
                <a:lnTo>
                  <a:pt x="2358" y="475"/>
                </a:lnTo>
                <a:lnTo>
                  <a:pt x="2320" y="475"/>
                </a:lnTo>
                <a:lnTo>
                  <a:pt x="2320" y="475"/>
                </a:lnTo>
                <a:lnTo>
                  <a:pt x="2320" y="485"/>
                </a:lnTo>
                <a:lnTo>
                  <a:pt x="2317" y="485"/>
                </a:lnTo>
                <a:lnTo>
                  <a:pt x="2296" y="489"/>
                </a:lnTo>
                <a:lnTo>
                  <a:pt x="2296" y="520"/>
                </a:lnTo>
                <a:lnTo>
                  <a:pt x="2282" y="516"/>
                </a:lnTo>
                <a:lnTo>
                  <a:pt x="2269" y="516"/>
                </a:lnTo>
                <a:lnTo>
                  <a:pt x="2269" y="451"/>
                </a:lnTo>
                <a:lnTo>
                  <a:pt x="2269" y="451"/>
                </a:lnTo>
                <a:lnTo>
                  <a:pt x="2269" y="305"/>
                </a:lnTo>
                <a:lnTo>
                  <a:pt x="2262" y="291"/>
                </a:lnTo>
                <a:lnTo>
                  <a:pt x="2262" y="291"/>
                </a:lnTo>
                <a:lnTo>
                  <a:pt x="2262" y="281"/>
                </a:lnTo>
                <a:lnTo>
                  <a:pt x="2258" y="277"/>
                </a:lnTo>
                <a:lnTo>
                  <a:pt x="2159" y="281"/>
                </a:lnTo>
                <a:lnTo>
                  <a:pt x="2159" y="551"/>
                </a:lnTo>
                <a:lnTo>
                  <a:pt x="2145" y="551"/>
                </a:lnTo>
                <a:lnTo>
                  <a:pt x="2145" y="555"/>
                </a:lnTo>
                <a:lnTo>
                  <a:pt x="2132" y="548"/>
                </a:lnTo>
                <a:lnTo>
                  <a:pt x="2132" y="87"/>
                </a:lnTo>
                <a:lnTo>
                  <a:pt x="2128" y="84"/>
                </a:lnTo>
                <a:lnTo>
                  <a:pt x="2121" y="80"/>
                </a:lnTo>
                <a:lnTo>
                  <a:pt x="2108" y="77"/>
                </a:lnTo>
                <a:lnTo>
                  <a:pt x="2094" y="73"/>
                </a:lnTo>
                <a:lnTo>
                  <a:pt x="2077" y="73"/>
                </a:lnTo>
                <a:lnTo>
                  <a:pt x="2070" y="73"/>
                </a:lnTo>
                <a:lnTo>
                  <a:pt x="2070" y="35"/>
                </a:lnTo>
                <a:lnTo>
                  <a:pt x="2063" y="0"/>
                </a:lnTo>
                <a:lnTo>
                  <a:pt x="2046" y="4"/>
                </a:lnTo>
                <a:lnTo>
                  <a:pt x="2032" y="4"/>
                </a:lnTo>
                <a:lnTo>
                  <a:pt x="2019" y="7"/>
                </a:lnTo>
                <a:lnTo>
                  <a:pt x="2009" y="11"/>
                </a:lnTo>
                <a:lnTo>
                  <a:pt x="2002" y="14"/>
                </a:lnTo>
                <a:lnTo>
                  <a:pt x="2002" y="18"/>
                </a:lnTo>
                <a:lnTo>
                  <a:pt x="2002" y="87"/>
                </a:lnTo>
                <a:lnTo>
                  <a:pt x="2002" y="613"/>
                </a:lnTo>
                <a:lnTo>
                  <a:pt x="1998" y="617"/>
                </a:lnTo>
                <a:lnTo>
                  <a:pt x="1995" y="617"/>
                </a:lnTo>
                <a:lnTo>
                  <a:pt x="1995" y="520"/>
                </a:lnTo>
                <a:lnTo>
                  <a:pt x="1991" y="503"/>
                </a:lnTo>
                <a:lnTo>
                  <a:pt x="1991" y="489"/>
                </a:lnTo>
                <a:lnTo>
                  <a:pt x="1988" y="475"/>
                </a:lnTo>
                <a:lnTo>
                  <a:pt x="1985" y="468"/>
                </a:lnTo>
                <a:lnTo>
                  <a:pt x="1985" y="461"/>
                </a:lnTo>
                <a:lnTo>
                  <a:pt x="1967" y="461"/>
                </a:lnTo>
                <a:lnTo>
                  <a:pt x="1961" y="461"/>
                </a:lnTo>
                <a:lnTo>
                  <a:pt x="1957" y="468"/>
                </a:lnTo>
                <a:lnTo>
                  <a:pt x="1957" y="475"/>
                </a:lnTo>
                <a:lnTo>
                  <a:pt x="1954" y="485"/>
                </a:lnTo>
                <a:lnTo>
                  <a:pt x="1954" y="499"/>
                </a:lnTo>
                <a:lnTo>
                  <a:pt x="1950" y="340"/>
                </a:lnTo>
                <a:lnTo>
                  <a:pt x="1950" y="329"/>
                </a:lnTo>
                <a:lnTo>
                  <a:pt x="1950" y="329"/>
                </a:lnTo>
                <a:lnTo>
                  <a:pt x="1950" y="326"/>
                </a:lnTo>
                <a:lnTo>
                  <a:pt x="1950" y="316"/>
                </a:lnTo>
                <a:lnTo>
                  <a:pt x="1950" y="302"/>
                </a:lnTo>
                <a:lnTo>
                  <a:pt x="1950" y="291"/>
                </a:lnTo>
                <a:lnTo>
                  <a:pt x="1947" y="277"/>
                </a:lnTo>
                <a:lnTo>
                  <a:pt x="1947" y="267"/>
                </a:lnTo>
                <a:lnTo>
                  <a:pt x="1943" y="253"/>
                </a:lnTo>
                <a:lnTo>
                  <a:pt x="1940" y="239"/>
                </a:lnTo>
                <a:lnTo>
                  <a:pt x="1940" y="229"/>
                </a:lnTo>
                <a:lnTo>
                  <a:pt x="1937" y="215"/>
                </a:lnTo>
                <a:lnTo>
                  <a:pt x="1933" y="205"/>
                </a:lnTo>
                <a:lnTo>
                  <a:pt x="1930" y="194"/>
                </a:lnTo>
                <a:lnTo>
                  <a:pt x="1930" y="194"/>
                </a:lnTo>
                <a:lnTo>
                  <a:pt x="1930" y="191"/>
                </a:lnTo>
                <a:lnTo>
                  <a:pt x="1933" y="191"/>
                </a:lnTo>
                <a:lnTo>
                  <a:pt x="1933" y="187"/>
                </a:lnTo>
                <a:lnTo>
                  <a:pt x="1933" y="187"/>
                </a:lnTo>
                <a:lnTo>
                  <a:pt x="1930" y="187"/>
                </a:lnTo>
                <a:lnTo>
                  <a:pt x="1930" y="184"/>
                </a:lnTo>
                <a:lnTo>
                  <a:pt x="1930" y="184"/>
                </a:lnTo>
                <a:lnTo>
                  <a:pt x="1930" y="181"/>
                </a:lnTo>
                <a:lnTo>
                  <a:pt x="1930" y="177"/>
                </a:lnTo>
                <a:lnTo>
                  <a:pt x="1930" y="174"/>
                </a:lnTo>
                <a:lnTo>
                  <a:pt x="1926" y="170"/>
                </a:lnTo>
                <a:lnTo>
                  <a:pt x="1926" y="167"/>
                </a:lnTo>
                <a:lnTo>
                  <a:pt x="1926" y="163"/>
                </a:lnTo>
                <a:lnTo>
                  <a:pt x="1926" y="160"/>
                </a:lnTo>
                <a:lnTo>
                  <a:pt x="1926" y="156"/>
                </a:lnTo>
                <a:lnTo>
                  <a:pt x="1926" y="153"/>
                </a:lnTo>
                <a:lnTo>
                  <a:pt x="1923" y="149"/>
                </a:lnTo>
                <a:lnTo>
                  <a:pt x="1854" y="149"/>
                </a:lnTo>
                <a:lnTo>
                  <a:pt x="1851" y="153"/>
                </a:lnTo>
                <a:lnTo>
                  <a:pt x="1851" y="156"/>
                </a:lnTo>
                <a:lnTo>
                  <a:pt x="1851" y="160"/>
                </a:lnTo>
                <a:lnTo>
                  <a:pt x="1851" y="163"/>
                </a:lnTo>
                <a:lnTo>
                  <a:pt x="1851" y="167"/>
                </a:lnTo>
                <a:lnTo>
                  <a:pt x="1851" y="170"/>
                </a:lnTo>
                <a:lnTo>
                  <a:pt x="1851" y="174"/>
                </a:lnTo>
                <a:lnTo>
                  <a:pt x="1848" y="174"/>
                </a:lnTo>
                <a:lnTo>
                  <a:pt x="1848" y="177"/>
                </a:lnTo>
                <a:lnTo>
                  <a:pt x="1848" y="181"/>
                </a:lnTo>
                <a:lnTo>
                  <a:pt x="1848" y="184"/>
                </a:lnTo>
                <a:lnTo>
                  <a:pt x="1848" y="187"/>
                </a:lnTo>
                <a:lnTo>
                  <a:pt x="1848" y="187"/>
                </a:lnTo>
                <a:lnTo>
                  <a:pt x="1848" y="198"/>
                </a:lnTo>
                <a:lnTo>
                  <a:pt x="1844" y="205"/>
                </a:lnTo>
                <a:lnTo>
                  <a:pt x="1844" y="208"/>
                </a:lnTo>
                <a:lnTo>
                  <a:pt x="1841" y="215"/>
                </a:lnTo>
                <a:lnTo>
                  <a:pt x="1841" y="222"/>
                </a:lnTo>
                <a:lnTo>
                  <a:pt x="1837" y="229"/>
                </a:lnTo>
                <a:lnTo>
                  <a:pt x="1837" y="232"/>
                </a:lnTo>
                <a:lnTo>
                  <a:pt x="1837" y="239"/>
                </a:lnTo>
                <a:lnTo>
                  <a:pt x="1834" y="246"/>
                </a:lnTo>
                <a:lnTo>
                  <a:pt x="1834" y="253"/>
                </a:lnTo>
                <a:lnTo>
                  <a:pt x="1834" y="260"/>
                </a:lnTo>
                <a:lnTo>
                  <a:pt x="1831" y="264"/>
                </a:lnTo>
                <a:lnTo>
                  <a:pt x="1831" y="277"/>
                </a:lnTo>
                <a:lnTo>
                  <a:pt x="1831" y="291"/>
                </a:lnTo>
                <a:lnTo>
                  <a:pt x="1827" y="302"/>
                </a:lnTo>
                <a:lnTo>
                  <a:pt x="1827" y="316"/>
                </a:lnTo>
                <a:lnTo>
                  <a:pt x="1827" y="329"/>
                </a:lnTo>
                <a:lnTo>
                  <a:pt x="1827" y="333"/>
                </a:lnTo>
                <a:lnTo>
                  <a:pt x="1827" y="340"/>
                </a:lnTo>
                <a:lnTo>
                  <a:pt x="1824" y="489"/>
                </a:lnTo>
                <a:lnTo>
                  <a:pt x="1803" y="489"/>
                </a:lnTo>
                <a:lnTo>
                  <a:pt x="1807" y="90"/>
                </a:lnTo>
                <a:lnTo>
                  <a:pt x="1807" y="42"/>
                </a:lnTo>
                <a:lnTo>
                  <a:pt x="1659" y="39"/>
                </a:lnTo>
                <a:lnTo>
                  <a:pt x="1656" y="45"/>
                </a:lnTo>
                <a:lnTo>
                  <a:pt x="1659" y="94"/>
                </a:lnTo>
                <a:lnTo>
                  <a:pt x="1659" y="485"/>
                </a:lnTo>
                <a:lnTo>
                  <a:pt x="1656" y="485"/>
                </a:lnTo>
                <a:lnTo>
                  <a:pt x="1656" y="464"/>
                </a:lnTo>
                <a:lnTo>
                  <a:pt x="1656" y="464"/>
                </a:lnTo>
                <a:lnTo>
                  <a:pt x="1656" y="464"/>
                </a:lnTo>
                <a:lnTo>
                  <a:pt x="1656" y="464"/>
                </a:lnTo>
                <a:lnTo>
                  <a:pt x="1656" y="464"/>
                </a:lnTo>
                <a:lnTo>
                  <a:pt x="1646" y="464"/>
                </a:lnTo>
                <a:lnTo>
                  <a:pt x="1646" y="444"/>
                </a:lnTo>
                <a:lnTo>
                  <a:pt x="1646" y="444"/>
                </a:lnTo>
                <a:lnTo>
                  <a:pt x="1646" y="444"/>
                </a:lnTo>
                <a:lnTo>
                  <a:pt x="1646" y="444"/>
                </a:lnTo>
                <a:lnTo>
                  <a:pt x="1646" y="444"/>
                </a:lnTo>
                <a:lnTo>
                  <a:pt x="1646" y="444"/>
                </a:lnTo>
                <a:lnTo>
                  <a:pt x="1635" y="444"/>
                </a:lnTo>
                <a:lnTo>
                  <a:pt x="1635" y="430"/>
                </a:lnTo>
                <a:lnTo>
                  <a:pt x="1635" y="426"/>
                </a:lnTo>
                <a:lnTo>
                  <a:pt x="1635" y="426"/>
                </a:lnTo>
                <a:lnTo>
                  <a:pt x="1635" y="426"/>
                </a:lnTo>
                <a:lnTo>
                  <a:pt x="1635" y="426"/>
                </a:lnTo>
                <a:lnTo>
                  <a:pt x="1635" y="426"/>
                </a:lnTo>
                <a:lnTo>
                  <a:pt x="1605" y="423"/>
                </a:lnTo>
                <a:lnTo>
                  <a:pt x="1605" y="423"/>
                </a:lnTo>
                <a:lnTo>
                  <a:pt x="1605" y="423"/>
                </a:lnTo>
                <a:lnTo>
                  <a:pt x="1605" y="423"/>
                </a:lnTo>
                <a:lnTo>
                  <a:pt x="1605" y="419"/>
                </a:lnTo>
                <a:lnTo>
                  <a:pt x="1605" y="419"/>
                </a:lnTo>
                <a:lnTo>
                  <a:pt x="1605" y="419"/>
                </a:lnTo>
                <a:lnTo>
                  <a:pt x="1605" y="416"/>
                </a:lnTo>
                <a:lnTo>
                  <a:pt x="1605" y="416"/>
                </a:lnTo>
                <a:lnTo>
                  <a:pt x="1605" y="413"/>
                </a:lnTo>
                <a:lnTo>
                  <a:pt x="1605" y="413"/>
                </a:lnTo>
                <a:lnTo>
                  <a:pt x="1605" y="409"/>
                </a:lnTo>
                <a:lnTo>
                  <a:pt x="1605" y="409"/>
                </a:lnTo>
                <a:lnTo>
                  <a:pt x="1605" y="409"/>
                </a:lnTo>
                <a:lnTo>
                  <a:pt x="1605" y="409"/>
                </a:lnTo>
                <a:lnTo>
                  <a:pt x="1605" y="402"/>
                </a:lnTo>
                <a:lnTo>
                  <a:pt x="1581" y="402"/>
                </a:lnTo>
                <a:lnTo>
                  <a:pt x="1581" y="423"/>
                </a:lnTo>
                <a:lnTo>
                  <a:pt x="1581" y="423"/>
                </a:lnTo>
                <a:lnTo>
                  <a:pt x="1581" y="371"/>
                </a:lnTo>
                <a:lnTo>
                  <a:pt x="1574" y="284"/>
                </a:lnTo>
                <a:lnTo>
                  <a:pt x="1574" y="267"/>
                </a:lnTo>
                <a:lnTo>
                  <a:pt x="1570" y="260"/>
                </a:lnTo>
                <a:lnTo>
                  <a:pt x="1533" y="271"/>
                </a:lnTo>
                <a:lnTo>
                  <a:pt x="1533" y="277"/>
                </a:lnTo>
                <a:lnTo>
                  <a:pt x="1526" y="277"/>
                </a:lnTo>
                <a:lnTo>
                  <a:pt x="1526" y="271"/>
                </a:lnTo>
                <a:lnTo>
                  <a:pt x="1505" y="264"/>
                </a:lnTo>
                <a:lnTo>
                  <a:pt x="1502" y="284"/>
                </a:lnTo>
                <a:lnTo>
                  <a:pt x="1499" y="374"/>
                </a:lnTo>
                <a:lnTo>
                  <a:pt x="1499" y="471"/>
                </a:lnTo>
                <a:lnTo>
                  <a:pt x="1502" y="541"/>
                </a:lnTo>
                <a:lnTo>
                  <a:pt x="1502" y="541"/>
                </a:lnTo>
                <a:lnTo>
                  <a:pt x="1499" y="541"/>
                </a:lnTo>
                <a:lnTo>
                  <a:pt x="1499" y="516"/>
                </a:lnTo>
                <a:lnTo>
                  <a:pt x="1492" y="516"/>
                </a:lnTo>
                <a:lnTo>
                  <a:pt x="1492" y="506"/>
                </a:lnTo>
                <a:lnTo>
                  <a:pt x="1485" y="506"/>
                </a:lnTo>
                <a:lnTo>
                  <a:pt x="1485" y="506"/>
                </a:lnTo>
                <a:lnTo>
                  <a:pt x="1485" y="485"/>
                </a:lnTo>
                <a:lnTo>
                  <a:pt x="1485" y="485"/>
                </a:lnTo>
                <a:lnTo>
                  <a:pt x="1485" y="485"/>
                </a:lnTo>
                <a:lnTo>
                  <a:pt x="1485" y="485"/>
                </a:lnTo>
                <a:lnTo>
                  <a:pt x="1481" y="485"/>
                </a:lnTo>
                <a:lnTo>
                  <a:pt x="1481" y="485"/>
                </a:lnTo>
                <a:lnTo>
                  <a:pt x="1481" y="485"/>
                </a:lnTo>
                <a:lnTo>
                  <a:pt x="1478" y="485"/>
                </a:lnTo>
                <a:lnTo>
                  <a:pt x="1478" y="485"/>
                </a:lnTo>
                <a:lnTo>
                  <a:pt x="1475" y="485"/>
                </a:lnTo>
                <a:lnTo>
                  <a:pt x="1475" y="485"/>
                </a:lnTo>
                <a:lnTo>
                  <a:pt x="1475" y="485"/>
                </a:lnTo>
                <a:lnTo>
                  <a:pt x="1475" y="485"/>
                </a:lnTo>
                <a:lnTo>
                  <a:pt x="1475" y="489"/>
                </a:lnTo>
                <a:lnTo>
                  <a:pt x="1457" y="489"/>
                </a:lnTo>
                <a:lnTo>
                  <a:pt x="1457" y="485"/>
                </a:lnTo>
                <a:lnTo>
                  <a:pt x="1440" y="485"/>
                </a:lnTo>
                <a:lnTo>
                  <a:pt x="1440" y="471"/>
                </a:lnTo>
                <a:lnTo>
                  <a:pt x="1437" y="464"/>
                </a:lnTo>
                <a:lnTo>
                  <a:pt x="1437" y="464"/>
                </a:lnTo>
                <a:lnTo>
                  <a:pt x="1403" y="464"/>
                </a:lnTo>
                <a:lnTo>
                  <a:pt x="1403" y="464"/>
                </a:lnTo>
                <a:lnTo>
                  <a:pt x="1403" y="475"/>
                </a:lnTo>
                <a:lnTo>
                  <a:pt x="1403" y="485"/>
                </a:lnTo>
                <a:lnTo>
                  <a:pt x="1382" y="485"/>
                </a:lnTo>
                <a:lnTo>
                  <a:pt x="1382" y="489"/>
                </a:lnTo>
                <a:lnTo>
                  <a:pt x="1369" y="489"/>
                </a:lnTo>
                <a:lnTo>
                  <a:pt x="1369" y="485"/>
                </a:lnTo>
                <a:lnTo>
                  <a:pt x="1369" y="485"/>
                </a:lnTo>
                <a:lnTo>
                  <a:pt x="1369" y="485"/>
                </a:lnTo>
                <a:lnTo>
                  <a:pt x="1365" y="485"/>
                </a:lnTo>
                <a:lnTo>
                  <a:pt x="1365" y="485"/>
                </a:lnTo>
                <a:lnTo>
                  <a:pt x="1365" y="485"/>
                </a:lnTo>
                <a:lnTo>
                  <a:pt x="1362" y="482"/>
                </a:lnTo>
                <a:lnTo>
                  <a:pt x="1362" y="482"/>
                </a:lnTo>
                <a:lnTo>
                  <a:pt x="1358" y="482"/>
                </a:lnTo>
                <a:lnTo>
                  <a:pt x="1358" y="485"/>
                </a:lnTo>
                <a:lnTo>
                  <a:pt x="1355" y="485"/>
                </a:lnTo>
                <a:lnTo>
                  <a:pt x="1355" y="485"/>
                </a:lnTo>
                <a:lnTo>
                  <a:pt x="1355" y="485"/>
                </a:lnTo>
                <a:lnTo>
                  <a:pt x="1355" y="506"/>
                </a:lnTo>
                <a:lnTo>
                  <a:pt x="1351" y="506"/>
                </a:lnTo>
                <a:lnTo>
                  <a:pt x="1348" y="506"/>
                </a:lnTo>
                <a:lnTo>
                  <a:pt x="1348" y="516"/>
                </a:lnTo>
                <a:lnTo>
                  <a:pt x="1341" y="516"/>
                </a:lnTo>
                <a:lnTo>
                  <a:pt x="1341" y="541"/>
                </a:lnTo>
                <a:lnTo>
                  <a:pt x="1341" y="541"/>
                </a:lnTo>
                <a:lnTo>
                  <a:pt x="1338" y="541"/>
                </a:lnTo>
                <a:lnTo>
                  <a:pt x="1338" y="537"/>
                </a:lnTo>
                <a:lnTo>
                  <a:pt x="1338" y="277"/>
                </a:lnTo>
                <a:lnTo>
                  <a:pt x="1331" y="274"/>
                </a:lnTo>
                <a:lnTo>
                  <a:pt x="1331" y="226"/>
                </a:lnTo>
                <a:lnTo>
                  <a:pt x="1303" y="215"/>
                </a:lnTo>
                <a:lnTo>
                  <a:pt x="1286" y="215"/>
                </a:lnTo>
                <a:lnTo>
                  <a:pt x="1256" y="222"/>
                </a:lnTo>
                <a:lnTo>
                  <a:pt x="1256" y="271"/>
                </a:lnTo>
                <a:lnTo>
                  <a:pt x="1245" y="274"/>
                </a:lnTo>
                <a:lnTo>
                  <a:pt x="1245" y="371"/>
                </a:lnTo>
                <a:lnTo>
                  <a:pt x="1204" y="371"/>
                </a:lnTo>
                <a:lnTo>
                  <a:pt x="1204" y="56"/>
                </a:lnTo>
                <a:lnTo>
                  <a:pt x="1112" y="56"/>
                </a:lnTo>
                <a:lnTo>
                  <a:pt x="1112" y="371"/>
                </a:lnTo>
                <a:lnTo>
                  <a:pt x="1071" y="371"/>
                </a:lnTo>
                <a:lnTo>
                  <a:pt x="1071" y="368"/>
                </a:lnTo>
                <a:lnTo>
                  <a:pt x="1074" y="357"/>
                </a:lnTo>
                <a:lnTo>
                  <a:pt x="1071" y="357"/>
                </a:lnTo>
                <a:lnTo>
                  <a:pt x="1071" y="322"/>
                </a:lnTo>
                <a:lnTo>
                  <a:pt x="1071" y="312"/>
                </a:lnTo>
                <a:lnTo>
                  <a:pt x="1071" y="312"/>
                </a:lnTo>
                <a:lnTo>
                  <a:pt x="1071" y="295"/>
                </a:lnTo>
                <a:lnTo>
                  <a:pt x="1071" y="284"/>
                </a:lnTo>
                <a:lnTo>
                  <a:pt x="1067" y="284"/>
                </a:lnTo>
                <a:lnTo>
                  <a:pt x="1067" y="267"/>
                </a:lnTo>
                <a:lnTo>
                  <a:pt x="1071" y="260"/>
                </a:lnTo>
                <a:lnTo>
                  <a:pt x="1067" y="260"/>
                </a:lnTo>
                <a:lnTo>
                  <a:pt x="1067" y="246"/>
                </a:lnTo>
                <a:lnTo>
                  <a:pt x="1067" y="236"/>
                </a:lnTo>
                <a:lnTo>
                  <a:pt x="1067" y="236"/>
                </a:lnTo>
                <a:lnTo>
                  <a:pt x="1067" y="229"/>
                </a:lnTo>
                <a:lnTo>
                  <a:pt x="1067" y="222"/>
                </a:lnTo>
                <a:lnTo>
                  <a:pt x="1064" y="222"/>
                </a:lnTo>
                <a:lnTo>
                  <a:pt x="1067" y="215"/>
                </a:lnTo>
                <a:lnTo>
                  <a:pt x="1064" y="215"/>
                </a:lnTo>
                <a:lnTo>
                  <a:pt x="1067" y="208"/>
                </a:lnTo>
                <a:lnTo>
                  <a:pt x="1064" y="208"/>
                </a:lnTo>
                <a:lnTo>
                  <a:pt x="1067" y="208"/>
                </a:lnTo>
                <a:lnTo>
                  <a:pt x="1064" y="208"/>
                </a:lnTo>
                <a:lnTo>
                  <a:pt x="1067" y="198"/>
                </a:lnTo>
                <a:lnTo>
                  <a:pt x="1064" y="198"/>
                </a:lnTo>
                <a:lnTo>
                  <a:pt x="1064" y="191"/>
                </a:lnTo>
                <a:lnTo>
                  <a:pt x="1060" y="187"/>
                </a:lnTo>
                <a:lnTo>
                  <a:pt x="1060" y="184"/>
                </a:lnTo>
                <a:lnTo>
                  <a:pt x="1060" y="181"/>
                </a:lnTo>
                <a:lnTo>
                  <a:pt x="1057" y="181"/>
                </a:lnTo>
                <a:lnTo>
                  <a:pt x="1060" y="177"/>
                </a:lnTo>
                <a:lnTo>
                  <a:pt x="1057" y="177"/>
                </a:lnTo>
                <a:lnTo>
                  <a:pt x="1057" y="174"/>
                </a:lnTo>
                <a:lnTo>
                  <a:pt x="1057" y="170"/>
                </a:lnTo>
                <a:lnTo>
                  <a:pt x="1054" y="170"/>
                </a:lnTo>
                <a:lnTo>
                  <a:pt x="1054" y="167"/>
                </a:lnTo>
                <a:lnTo>
                  <a:pt x="1054" y="167"/>
                </a:lnTo>
                <a:lnTo>
                  <a:pt x="1054" y="167"/>
                </a:lnTo>
                <a:lnTo>
                  <a:pt x="1054" y="167"/>
                </a:lnTo>
                <a:lnTo>
                  <a:pt x="1054" y="167"/>
                </a:lnTo>
                <a:lnTo>
                  <a:pt x="1054" y="167"/>
                </a:lnTo>
                <a:lnTo>
                  <a:pt x="1054" y="167"/>
                </a:lnTo>
                <a:lnTo>
                  <a:pt x="1054" y="167"/>
                </a:lnTo>
                <a:lnTo>
                  <a:pt x="1054" y="163"/>
                </a:lnTo>
                <a:lnTo>
                  <a:pt x="1050" y="160"/>
                </a:lnTo>
                <a:lnTo>
                  <a:pt x="1050" y="160"/>
                </a:lnTo>
                <a:lnTo>
                  <a:pt x="1050" y="160"/>
                </a:lnTo>
                <a:lnTo>
                  <a:pt x="1050" y="156"/>
                </a:lnTo>
                <a:lnTo>
                  <a:pt x="1050" y="156"/>
                </a:lnTo>
                <a:lnTo>
                  <a:pt x="1050" y="156"/>
                </a:lnTo>
                <a:lnTo>
                  <a:pt x="1050" y="156"/>
                </a:lnTo>
                <a:lnTo>
                  <a:pt x="1050" y="156"/>
                </a:lnTo>
                <a:lnTo>
                  <a:pt x="1047" y="149"/>
                </a:lnTo>
                <a:lnTo>
                  <a:pt x="1047" y="149"/>
                </a:lnTo>
                <a:lnTo>
                  <a:pt x="1047" y="149"/>
                </a:lnTo>
                <a:lnTo>
                  <a:pt x="1043" y="149"/>
                </a:lnTo>
                <a:lnTo>
                  <a:pt x="1043" y="149"/>
                </a:lnTo>
                <a:lnTo>
                  <a:pt x="1043" y="142"/>
                </a:lnTo>
                <a:lnTo>
                  <a:pt x="1040" y="142"/>
                </a:lnTo>
                <a:lnTo>
                  <a:pt x="1040" y="142"/>
                </a:lnTo>
                <a:lnTo>
                  <a:pt x="1037" y="135"/>
                </a:lnTo>
                <a:lnTo>
                  <a:pt x="1037" y="135"/>
                </a:lnTo>
                <a:lnTo>
                  <a:pt x="1037" y="132"/>
                </a:lnTo>
                <a:lnTo>
                  <a:pt x="1037" y="132"/>
                </a:lnTo>
                <a:lnTo>
                  <a:pt x="1040" y="122"/>
                </a:lnTo>
                <a:lnTo>
                  <a:pt x="1040" y="122"/>
                </a:lnTo>
                <a:lnTo>
                  <a:pt x="1040" y="111"/>
                </a:lnTo>
                <a:lnTo>
                  <a:pt x="1033" y="115"/>
                </a:lnTo>
                <a:lnTo>
                  <a:pt x="1033" y="87"/>
                </a:lnTo>
                <a:lnTo>
                  <a:pt x="1030" y="111"/>
                </a:lnTo>
                <a:lnTo>
                  <a:pt x="1030" y="111"/>
                </a:lnTo>
                <a:lnTo>
                  <a:pt x="1030" y="111"/>
                </a:lnTo>
                <a:lnTo>
                  <a:pt x="1030" y="115"/>
                </a:lnTo>
                <a:lnTo>
                  <a:pt x="1026" y="115"/>
                </a:lnTo>
                <a:lnTo>
                  <a:pt x="1026" y="118"/>
                </a:lnTo>
                <a:lnTo>
                  <a:pt x="1026" y="118"/>
                </a:lnTo>
                <a:lnTo>
                  <a:pt x="1026" y="132"/>
                </a:lnTo>
                <a:lnTo>
                  <a:pt x="1026" y="132"/>
                </a:lnTo>
                <a:lnTo>
                  <a:pt x="1026" y="132"/>
                </a:lnTo>
                <a:lnTo>
                  <a:pt x="1026" y="132"/>
                </a:lnTo>
                <a:lnTo>
                  <a:pt x="1026" y="132"/>
                </a:lnTo>
                <a:lnTo>
                  <a:pt x="1023" y="146"/>
                </a:lnTo>
                <a:lnTo>
                  <a:pt x="1016" y="146"/>
                </a:lnTo>
                <a:lnTo>
                  <a:pt x="1019" y="153"/>
                </a:lnTo>
                <a:lnTo>
                  <a:pt x="1009" y="153"/>
                </a:lnTo>
                <a:lnTo>
                  <a:pt x="1013" y="160"/>
                </a:lnTo>
                <a:lnTo>
                  <a:pt x="1006" y="160"/>
                </a:lnTo>
                <a:lnTo>
                  <a:pt x="1006" y="170"/>
                </a:lnTo>
                <a:lnTo>
                  <a:pt x="1002" y="170"/>
                </a:lnTo>
                <a:lnTo>
                  <a:pt x="1002" y="177"/>
                </a:lnTo>
                <a:lnTo>
                  <a:pt x="1002" y="177"/>
                </a:lnTo>
                <a:lnTo>
                  <a:pt x="999" y="181"/>
                </a:lnTo>
                <a:lnTo>
                  <a:pt x="999" y="191"/>
                </a:lnTo>
                <a:lnTo>
                  <a:pt x="999" y="191"/>
                </a:lnTo>
                <a:lnTo>
                  <a:pt x="999" y="198"/>
                </a:lnTo>
                <a:lnTo>
                  <a:pt x="999" y="198"/>
                </a:lnTo>
                <a:lnTo>
                  <a:pt x="999" y="208"/>
                </a:lnTo>
                <a:lnTo>
                  <a:pt x="999" y="208"/>
                </a:lnTo>
                <a:lnTo>
                  <a:pt x="999" y="215"/>
                </a:lnTo>
                <a:lnTo>
                  <a:pt x="999" y="215"/>
                </a:lnTo>
                <a:lnTo>
                  <a:pt x="999" y="219"/>
                </a:lnTo>
                <a:lnTo>
                  <a:pt x="999" y="219"/>
                </a:lnTo>
                <a:lnTo>
                  <a:pt x="999" y="219"/>
                </a:lnTo>
                <a:lnTo>
                  <a:pt x="999" y="226"/>
                </a:lnTo>
                <a:lnTo>
                  <a:pt x="999" y="226"/>
                </a:lnTo>
                <a:lnTo>
                  <a:pt x="999" y="236"/>
                </a:lnTo>
                <a:lnTo>
                  <a:pt x="999" y="236"/>
                </a:lnTo>
                <a:lnTo>
                  <a:pt x="999" y="236"/>
                </a:lnTo>
                <a:lnTo>
                  <a:pt x="999" y="239"/>
                </a:lnTo>
                <a:lnTo>
                  <a:pt x="999" y="239"/>
                </a:lnTo>
                <a:lnTo>
                  <a:pt x="999" y="239"/>
                </a:lnTo>
                <a:lnTo>
                  <a:pt x="995" y="243"/>
                </a:lnTo>
                <a:lnTo>
                  <a:pt x="999" y="250"/>
                </a:lnTo>
                <a:lnTo>
                  <a:pt x="999" y="260"/>
                </a:lnTo>
                <a:lnTo>
                  <a:pt x="999" y="260"/>
                </a:lnTo>
                <a:lnTo>
                  <a:pt x="999" y="264"/>
                </a:lnTo>
                <a:lnTo>
                  <a:pt x="995" y="264"/>
                </a:lnTo>
                <a:lnTo>
                  <a:pt x="995" y="274"/>
                </a:lnTo>
                <a:lnTo>
                  <a:pt x="995" y="288"/>
                </a:lnTo>
                <a:lnTo>
                  <a:pt x="995" y="288"/>
                </a:lnTo>
                <a:lnTo>
                  <a:pt x="995" y="288"/>
                </a:lnTo>
                <a:lnTo>
                  <a:pt x="995" y="288"/>
                </a:lnTo>
                <a:lnTo>
                  <a:pt x="995" y="298"/>
                </a:lnTo>
                <a:lnTo>
                  <a:pt x="995" y="316"/>
                </a:lnTo>
                <a:lnTo>
                  <a:pt x="995" y="316"/>
                </a:lnTo>
                <a:lnTo>
                  <a:pt x="995" y="316"/>
                </a:lnTo>
                <a:lnTo>
                  <a:pt x="992" y="319"/>
                </a:lnTo>
                <a:lnTo>
                  <a:pt x="995" y="326"/>
                </a:lnTo>
                <a:lnTo>
                  <a:pt x="995" y="361"/>
                </a:lnTo>
                <a:lnTo>
                  <a:pt x="992" y="361"/>
                </a:lnTo>
                <a:lnTo>
                  <a:pt x="992" y="371"/>
                </a:lnTo>
                <a:lnTo>
                  <a:pt x="992" y="413"/>
                </a:lnTo>
                <a:lnTo>
                  <a:pt x="992" y="413"/>
                </a:lnTo>
                <a:lnTo>
                  <a:pt x="992" y="423"/>
                </a:lnTo>
                <a:lnTo>
                  <a:pt x="992" y="478"/>
                </a:lnTo>
                <a:lnTo>
                  <a:pt x="989" y="478"/>
                </a:lnTo>
                <a:lnTo>
                  <a:pt x="992" y="492"/>
                </a:lnTo>
                <a:lnTo>
                  <a:pt x="992" y="555"/>
                </a:lnTo>
                <a:lnTo>
                  <a:pt x="989" y="555"/>
                </a:lnTo>
                <a:lnTo>
                  <a:pt x="989" y="568"/>
                </a:lnTo>
                <a:lnTo>
                  <a:pt x="989" y="617"/>
                </a:lnTo>
                <a:lnTo>
                  <a:pt x="985" y="617"/>
                </a:lnTo>
                <a:lnTo>
                  <a:pt x="985" y="610"/>
                </a:lnTo>
                <a:lnTo>
                  <a:pt x="985" y="357"/>
                </a:lnTo>
                <a:lnTo>
                  <a:pt x="978" y="357"/>
                </a:lnTo>
                <a:lnTo>
                  <a:pt x="975" y="354"/>
                </a:lnTo>
                <a:lnTo>
                  <a:pt x="968" y="354"/>
                </a:lnTo>
                <a:lnTo>
                  <a:pt x="961" y="354"/>
                </a:lnTo>
                <a:lnTo>
                  <a:pt x="954" y="354"/>
                </a:lnTo>
                <a:lnTo>
                  <a:pt x="944" y="354"/>
                </a:lnTo>
                <a:lnTo>
                  <a:pt x="937" y="354"/>
                </a:lnTo>
                <a:lnTo>
                  <a:pt x="930" y="354"/>
                </a:lnTo>
                <a:lnTo>
                  <a:pt x="924" y="354"/>
                </a:lnTo>
                <a:lnTo>
                  <a:pt x="917" y="354"/>
                </a:lnTo>
                <a:lnTo>
                  <a:pt x="917" y="347"/>
                </a:lnTo>
                <a:lnTo>
                  <a:pt x="913" y="347"/>
                </a:lnTo>
                <a:lnTo>
                  <a:pt x="910" y="354"/>
                </a:lnTo>
                <a:lnTo>
                  <a:pt x="913" y="354"/>
                </a:lnTo>
                <a:lnTo>
                  <a:pt x="910" y="357"/>
                </a:lnTo>
                <a:lnTo>
                  <a:pt x="906" y="357"/>
                </a:lnTo>
                <a:lnTo>
                  <a:pt x="906" y="343"/>
                </a:lnTo>
                <a:lnTo>
                  <a:pt x="906" y="343"/>
                </a:lnTo>
                <a:lnTo>
                  <a:pt x="910" y="343"/>
                </a:lnTo>
                <a:lnTo>
                  <a:pt x="917" y="343"/>
                </a:lnTo>
                <a:lnTo>
                  <a:pt x="924" y="347"/>
                </a:lnTo>
                <a:lnTo>
                  <a:pt x="930" y="347"/>
                </a:lnTo>
                <a:lnTo>
                  <a:pt x="937" y="347"/>
                </a:lnTo>
                <a:lnTo>
                  <a:pt x="944" y="347"/>
                </a:lnTo>
                <a:lnTo>
                  <a:pt x="954" y="347"/>
                </a:lnTo>
                <a:lnTo>
                  <a:pt x="961" y="347"/>
                </a:lnTo>
                <a:lnTo>
                  <a:pt x="968" y="347"/>
                </a:lnTo>
                <a:lnTo>
                  <a:pt x="975" y="347"/>
                </a:lnTo>
                <a:lnTo>
                  <a:pt x="975" y="354"/>
                </a:lnTo>
                <a:lnTo>
                  <a:pt x="978" y="354"/>
                </a:lnTo>
                <a:lnTo>
                  <a:pt x="978" y="343"/>
                </a:lnTo>
                <a:lnTo>
                  <a:pt x="978" y="343"/>
                </a:lnTo>
                <a:lnTo>
                  <a:pt x="982" y="343"/>
                </a:lnTo>
                <a:lnTo>
                  <a:pt x="989" y="343"/>
                </a:lnTo>
                <a:lnTo>
                  <a:pt x="989" y="340"/>
                </a:lnTo>
                <a:lnTo>
                  <a:pt x="982" y="340"/>
                </a:lnTo>
                <a:lnTo>
                  <a:pt x="975" y="340"/>
                </a:lnTo>
                <a:lnTo>
                  <a:pt x="968" y="336"/>
                </a:lnTo>
                <a:lnTo>
                  <a:pt x="961" y="336"/>
                </a:lnTo>
                <a:lnTo>
                  <a:pt x="954" y="336"/>
                </a:lnTo>
                <a:lnTo>
                  <a:pt x="944" y="336"/>
                </a:lnTo>
                <a:lnTo>
                  <a:pt x="937" y="336"/>
                </a:lnTo>
                <a:lnTo>
                  <a:pt x="930" y="336"/>
                </a:lnTo>
                <a:lnTo>
                  <a:pt x="924" y="336"/>
                </a:lnTo>
                <a:lnTo>
                  <a:pt x="913" y="336"/>
                </a:lnTo>
                <a:lnTo>
                  <a:pt x="910" y="340"/>
                </a:lnTo>
                <a:lnTo>
                  <a:pt x="906" y="340"/>
                </a:lnTo>
                <a:lnTo>
                  <a:pt x="903" y="340"/>
                </a:lnTo>
                <a:lnTo>
                  <a:pt x="903" y="336"/>
                </a:lnTo>
                <a:lnTo>
                  <a:pt x="903" y="302"/>
                </a:lnTo>
                <a:lnTo>
                  <a:pt x="903" y="302"/>
                </a:lnTo>
                <a:lnTo>
                  <a:pt x="903" y="302"/>
                </a:lnTo>
                <a:lnTo>
                  <a:pt x="903" y="302"/>
                </a:lnTo>
                <a:lnTo>
                  <a:pt x="903" y="364"/>
                </a:lnTo>
                <a:lnTo>
                  <a:pt x="906" y="371"/>
                </a:lnTo>
                <a:lnTo>
                  <a:pt x="906" y="610"/>
                </a:lnTo>
                <a:lnTo>
                  <a:pt x="906" y="610"/>
                </a:lnTo>
                <a:lnTo>
                  <a:pt x="906" y="617"/>
                </a:lnTo>
                <a:lnTo>
                  <a:pt x="903" y="617"/>
                </a:lnTo>
                <a:lnTo>
                  <a:pt x="903" y="610"/>
                </a:lnTo>
                <a:lnTo>
                  <a:pt x="903" y="610"/>
                </a:lnTo>
                <a:lnTo>
                  <a:pt x="900" y="610"/>
                </a:lnTo>
                <a:lnTo>
                  <a:pt x="896" y="610"/>
                </a:lnTo>
                <a:lnTo>
                  <a:pt x="896" y="610"/>
                </a:lnTo>
                <a:lnTo>
                  <a:pt x="893" y="336"/>
                </a:lnTo>
                <a:lnTo>
                  <a:pt x="889" y="336"/>
                </a:lnTo>
                <a:lnTo>
                  <a:pt x="889" y="322"/>
                </a:lnTo>
                <a:lnTo>
                  <a:pt x="889" y="322"/>
                </a:lnTo>
                <a:lnTo>
                  <a:pt x="893" y="322"/>
                </a:lnTo>
                <a:lnTo>
                  <a:pt x="893" y="319"/>
                </a:lnTo>
                <a:lnTo>
                  <a:pt x="893" y="316"/>
                </a:lnTo>
                <a:lnTo>
                  <a:pt x="889" y="316"/>
                </a:lnTo>
                <a:lnTo>
                  <a:pt x="889" y="284"/>
                </a:lnTo>
                <a:lnTo>
                  <a:pt x="872" y="277"/>
                </a:lnTo>
                <a:lnTo>
                  <a:pt x="872" y="277"/>
                </a:lnTo>
                <a:lnTo>
                  <a:pt x="865" y="281"/>
                </a:lnTo>
                <a:lnTo>
                  <a:pt x="862" y="281"/>
                </a:lnTo>
                <a:lnTo>
                  <a:pt x="855" y="281"/>
                </a:lnTo>
                <a:lnTo>
                  <a:pt x="852" y="284"/>
                </a:lnTo>
                <a:lnTo>
                  <a:pt x="852" y="284"/>
                </a:lnTo>
                <a:lnTo>
                  <a:pt x="848" y="288"/>
                </a:lnTo>
                <a:lnTo>
                  <a:pt x="848" y="291"/>
                </a:lnTo>
                <a:lnTo>
                  <a:pt x="845" y="298"/>
                </a:lnTo>
                <a:lnTo>
                  <a:pt x="845" y="298"/>
                </a:lnTo>
                <a:lnTo>
                  <a:pt x="845" y="302"/>
                </a:lnTo>
                <a:lnTo>
                  <a:pt x="845" y="309"/>
                </a:lnTo>
                <a:lnTo>
                  <a:pt x="845" y="312"/>
                </a:lnTo>
                <a:lnTo>
                  <a:pt x="841" y="316"/>
                </a:lnTo>
                <a:lnTo>
                  <a:pt x="841" y="319"/>
                </a:lnTo>
                <a:lnTo>
                  <a:pt x="838" y="319"/>
                </a:lnTo>
                <a:lnTo>
                  <a:pt x="835" y="319"/>
                </a:lnTo>
                <a:lnTo>
                  <a:pt x="831" y="322"/>
                </a:lnTo>
                <a:lnTo>
                  <a:pt x="828" y="322"/>
                </a:lnTo>
                <a:lnTo>
                  <a:pt x="824" y="326"/>
                </a:lnTo>
                <a:lnTo>
                  <a:pt x="821" y="326"/>
                </a:lnTo>
                <a:lnTo>
                  <a:pt x="821" y="329"/>
                </a:lnTo>
                <a:lnTo>
                  <a:pt x="821" y="492"/>
                </a:lnTo>
                <a:lnTo>
                  <a:pt x="800" y="478"/>
                </a:lnTo>
                <a:lnTo>
                  <a:pt x="790" y="478"/>
                </a:lnTo>
                <a:lnTo>
                  <a:pt x="780" y="478"/>
                </a:lnTo>
                <a:lnTo>
                  <a:pt x="759" y="492"/>
                </a:lnTo>
                <a:lnTo>
                  <a:pt x="759" y="499"/>
                </a:lnTo>
                <a:lnTo>
                  <a:pt x="756" y="499"/>
                </a:lnTo>
                <a:lnTo>
                  <a:pt x="756" y="392"/>
                </a:lnTo>
                <a:lnTo>
                  <a:pt x="756" y="392"/>
                </a:lnTo>
                <a:lnTo>
                  <a:pt x="756" y="378"/>
                </a:lnTo>
                <a:lnTo>
                  <a:pt x="766" y="374"/>
                </a:lnTo>
                <a:lnTo>
                  <a:pt x="766" y="371"/>
                </a:lnTo>
                <a:lnTo>
                  <a:pt x="756" y="368"/>
                </a:lnTo>
                <a:lnTo>
                  <a:pt x="749" y="371"/>
                </a:lnTo>
                <a:lnTo>
                  <a:pt x="742" y="371"/>
                </a:lnTo>
                <a:lnTo>
                  <a:pt x="735" y="371"/>
                </a:lnTo>
                <a:lnTo>
                  <a:pt x="732" y="374"/>
                </a:lnTo>
                <a:lnTo>
                  <a:pt x="725" y="374"/>
                </a:lnTo>
                <a:lnTo>
                  <a:pt x="718" y="378"/>
                </a:lnTo>
                <a:lnTo>
                  <a:pt x="711" y="378"/>
                </a:lnTo>
                <a:lnTo>
                  <a:pt x="708" y="378"/>
                </a:lnTo>
                <a:lnTo>
                  <a:pt x="701" y="381"/>
                </a:lnTo>
                <a:lnTo>
                  <a:pt x="694" y="381"/>
                </a:lnTo>
                <a:lnTo>
                  <a:pt x="691" y="381"/>
                </a:lnTo>
                <a:lnTo>
                  <a:pt x="684" y="381"/>
                </a:lnTo>
                <a:lnTo>
                  <a:pt x="674" y="388"/>
                </a:lnTo>
                <a:lnTo>
                  <a:pt x="674" y="392"/>
                </a:lnTo>
                <a:lnTo>
                  <a:pt x="677" y="392"/>
                </a:lnTo>
                <a:lnTo>
                  <a:pt x="677" y="395"/>
                </a:lnTo>
                <a:lnTo>
                  <a:pt x="674" y="399"/>
                </a:lnTo>
                <a:lnTo>
                  <a:pt x="674" y="503"/>
                </a:lnTo>
                <a:lnTo>
                  <a:pt x="667" y="492"/>
                </a:lnTo>
                <a:lnTo>
                  <a:pt x="667" y="437"/>
                </a:lnTo>
                <a:lnTo>
                  <a:pt x="663" y="437"/>
                </a:lnTo>
                <a:lnTo>
                  <a:pt x="663" y="437"/>
                </a:lnTo>
                <a:lnTo>
                  <a:pt x="660" y="437"/>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37"/>
                </a:lnTo>
                <a:lnTo>
                  <a:pt x="653" y="437"/>
                </a:lnTo>
                <a:lnTo>
                  <a:pt x="650" y="437"/>
                </a:lnTo>
                <a:lnTo>
                  <a:pt x="640" y="433"/>
                </a:lnTo>
                <a:lnTo>
                  <a:pt x="636" y="433"/>
                </a:lnTo>
                <a:lnTo>
                  <a:pt x="633" y="433"/>
                </a:lnTo>
                <a:lnTo>
                  <a:pt x="633" y="406"/>
                </a:lnTo>
                <a:lnTo>
                  <a:pt x="633" y="406"/>
                </a:lnTo>
                <a:lnTo>
                  <a:pt x="633" y="406"/>
                </a:lnTo>
                <a:lnTo>
                  <a:pt x="633" y="406"/>
                </a:lnTo>
                <a:lnTo>
                  <a:pt x="633" y="406"/>
                </a:lnTo>
                <a:lnTo>
                  <a:pt x="636" y="406"/>
                </a:lnTo>
                <a:lnTo>
                  <a:pt x="636" y="406"/>
                </a:lnTo>
                <a:lnTo>
                  <a:pt x="636" y="406"/>
                </a:lnTo>
                <a:lnTo>
                  <a:pt x="636" y="406"/>
                </a:lnTo>
                <a:lnTo>
                  <a:pt x="636" y="406"/>
                </a:lnTo>
                <a:lnTo>
                  <a:pt x="636" y="406"/>
                </a:lnTo>
                <a:lnTo>
                  <a:pt x="636" y="406"/>
                </a:lnTo>
                <a:lnTo>
                  <a:pt x="636" y="406"/>
                </a:lnTo>
                <a:lnTo>
                  <a:pt x="633" y="406"/>
                </a:lnTo>
                <a:lnTo>
                  <a:pt x="633" y="406"/>
                </a:lnTo>
                <a:lnTo>
                  <a:pt x="633" y="406"/>
                </a:lnTo>
                <a:lnTo>
                  <a:pt x="633" y="406"/>
                </a:lnTo>
                <a:lnTo>
                  <a:pt x="633" y="402"/>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402"/>
                </a:lnTo>
                <a:lnTo>
                  <a:pt x="633" y="402"/>
                </a:lnTo>
                <a:lnTo>
                  <a:pt x="633" y="402"/>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33"/>
                </a:lnTo>
                <a:lnTo>
                  <a:pt x="626" y="433"/>
                </a:lnTo>
                <a:lnTo>
                  <a:pt x="626" y="437"/>
                </a:lnTo>
                <a:lnTo>
                  <a:pt x="622" y="437"/>
                </a:lnTo>
                <a:lnTo>
                  <a:pt x="622" y="492"/>
                </a:lnTo>
                <a:lnTo>
                  <a:pt x="616" y="499"/>
                </a:lnTo>
                <a:lnTo>
                  <a:pt x="616" y="416"/>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2" y="406"/>
                </a:lnTo>
                <a:lnTo>
                  <a:pt x="612" y="406"/>
                </a:lnTo>
                <a:lnTo>
                  <a:pt x="612" y="406"/>
                </a:lnTo>
                <a:lnTo>
                  <a:pt x="612" y="406"/>
                </a:lnTo>
                <a:lnTo>
                  <a:pt x="612" y="402"/>
                </a:lnTo>
                <a:lnTo>
                  <a:pt x="612" y="402"/>
                </a:lnTo>
                <a:lnTo>
                  <a:pt x="612" y="402"/>
                </a:lnTo>
                <a:lnTo>
                  <a:pt x="612" y="402"/>
                </a:lnTo>
                <a:lnTo>
                  <a:pt x="609" y="402"/>
                </a:lnTo>
                <a:lnTo>
                  <a:pt x="609" y="402"/>
                </a:lnTo>
                <a:lnTo>
                  <a:pt x="609" y="402"/>
                </a:lnTo>
                <a:lnTo>
                  <a:pt x="609" y="392"/>
                </a:lnTo>
                <a:lnTo>
                  <a:pt x="585" y="399"/>
                </a:lnTo>
                <a:lnTo>
                  <a:pt x="561" y="413"/>
                </a:lnTo>
                <a:lnTo>
                  <a:pt x="561" y="406"/>
                </a:lnTo>
                <a:lnTo>
                  <a:pt x="547" y="402"/>
                </a:lnTo>
                <a:lnTo>
                  <a:pt x="547" y="402"/>
                </a:lnTo>
                <a:lnTo>
                  <a:pt x="547" y="402"/>
                </a:lnTo>
                <a:lnTo>
                  <a:pt x="547" y="402"/>
                </a:lnTo>
                <a:lnTo>
                  <a:pt x="547" y="402"/>
                </a:lnTo>
                <a:lnTo>
                  <a:pt x="544" y="402"/>
                </a:lnTo>
                <a:lnTo>
                  <a:pt x="533" y="409"/>
                </a:lnTo>
                <a:lnTo>
                  <a:pt x="533" y="409"/>
                </a:lnTo>
                <a:lnTo>
                  <a:pt x="533" y="409"/>
                </a:lnTo>
                <a:lnTo>
                  <a:pt x="533" y="409"/>
                </a:lnTo>
                <a:lnTo>
                  <a:pt x="533" y="409"/>
                </a:lnTo>
                <a:lnTo>
                  <a:pt x="530" y="409"/>
                </a:lnTo>
                <a:lnTo>
                  <a:pt x="530" y="409"/>
                </a:lnTo>
                <a:lnTo>
                  <a:pt x="530" y="409"/>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85"/>
                </a:lnTo>
                <a:lnTo>
                  <a:pt x="503" y="464"/>
                </a:lnTo>
                <a:lnTo>
                  <a:pt x="486" y="447"/>
                </a:lnTo>
                <a:lnTo>
                  <a:pt x="486" y="447"/>
                </a:lnTo>
                <a:lnTo>
                  <a:pt x="486" y="416"/>
                </a:lnTo>
                <a:lnTo>
                  <a:pt x="486" y="416"/>
                </a:lnTo>
                <a:lnTo>
                  <a:pt x="486" y="416"/>
                </a:lnTo>
                <a:lnTo>
                  <a:pt x="486"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16"/>
                </a:lnTo>
                <a:lnTo>
                  <a:pt x="479" y="416"/>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16"/>
                </a:lnTo>
                <a:lnTo>
                  <a:pt x="479" y="416"/>
                </a:lnTo>
                <a:lnTo>
                  <a:pt x="479" y="416"/>
                </a:lnTo>
                <a:lnTo>
                  <a:pt x="479" y="447"/>
                </a:lnTo>
                <a:lnTo>
                  <a:pt x="475" y="447"/>
                </a:lnTo>
                <a:lnTo>
                  <a:pt x="475" y="496"/>
                </a:lnTo>
                <a:lnTo>
                  <a:pt x="458" y="509"/>
                </a:lnTo>
                <a:lnTo>
                  <a:pt x="458" y="361"/>
                </a:lnTo>
                <a:lnTo>
                  <a:pt x="451" y="357"/>
                </a:lnTo>
                <a:lnTo>
                  <a:pt x="451" y="316"/>
                </a:lnTo>
                <a:lnTo>
                  <a:pt x="448" y="316"/>
                </a:lnTo>
                <a:lnTo>
                  <a:pt x="448" y="291"/>
                </a:lnTo>
                <a:lnTo>
                  <a:pt x="441" y="291"/>
                </a:lnTo>
                <a:lnTo>
                  <a:pt x="441" y="274"/>
                </a:lnTo>
                <a:lnTo>
                  <a:pt x="434" y="274"/>
                </a:lnTo>
                <a:lnTo>
                  <a:pt x="434" y="264"/>
                </a:lnTo>
                <a:lnTo>
                  <a:pt x="434" y="264"/>
                </a:lnTo>
                <a:lnTo>
                  <a:pt x="434" y="264"/>
                </a:lnTo>
                <a:lnTo>
                  <a:pt x="434" y="232"/>
                </a:lnTo>
                <a:lnTo>
                  <a:pt x="434" y="232"/>
                </a:lnTo>
                <a:lnTo>
                  <a:pt x="434" y="232"/>
                </a:lnTo>
                <a:lnTo>
                  <a:pt x="434" y="232"/>
                </a:lnTo>
                <a:lnTo>
                  <a:pt x="434" y="232"/>
                </a:lnTo>
                <a:lnTo>
                  <a:pt x="431" y="232"/>
                </a:lnTo>
                <a:lnTo>
                  <a:pt x="431" y="232"/>
                </a:lnTo>
                <a:lnTo>
                  <a:pt x="431" y="232"/>
                </a:lnTo>
                <a:lnTo>
                  <a:pt x="431" y="232"/>
                </a:lnTo>
                <a:lnTo>
                  <a:pt x="431" y="232"/>
                </a:lnTo>
                <a:lnTo>
                  <a:pt x="431" y="232"/>
                </a:lnTo>
                <a:lnTo>
                  <a:pt x="431" y="232"/>
                </a:lnTo>
                <a:lnTo>
                  <a:pt x="431" y="232"/>
                </a:lnTo>
                <a:lnTo>
                  <a:pt x="431" y="264"/>
                </a:lnTo>
                <a:lnTo>
                  <a:pt x="427" y="264"/>
                </a:lnTo>
                <a:lnTo>
                  <a:pt x="427" y="274"/>
                </a:lnTo>
                <a:lnTo>
                  <a:pt x="424" y="274"/>
                </a:lnTo>
                <a:lnTo>
                  <a:pt x="424" y="288"/>
                </a:lnTo>
                <a:lnTo>
                  <a:pt x="390" y="288"/>
                </a:lnTo>
                <a:lnTo>
                  <a:pt x="362" y="291"/>
                </a:lnTo>
                <a:lnTo>
                  <a:pt x="362" y="312"/>
                </a:lnTo>
                <a:lnTo>
                  <a:pt x="349" y="312"/>
                </a:lnTo>
                <a:lnTo>
                  <a:pt x="349" y="354"/>
                </a:lnTo>
                <a:lnTo>
                  <a:pt x="335" y="357"/>
                </a:lnTo>
                <a:lnTo>
                  <a:pt x="338" y="596"/>
                </a:lnTo>
                <a:lnTo>
                  <a:pt x="325" y="603"/>
                </a:lnTo>
                <a:lnTo>
                  <a:pt x="321" y="347"/>
                </a:lnTo>
                <a:lnTo>
                  <a:pt x="321" y="347"/>
                </a:lnTo>
                <a:lnTo>
                  <a:pt x="321" y="347"/>
                </a:lnTo>
                <a:lnTo>
                  <a:pt x="321" y="347"/>
                </a:lnTo>
                <a:lnTo>
                  <a:pt x="321" y="347"/>
                </a:lnTo>
                <a:lnTo>
                  <a:pt x="321" y="347"/>
                </a:lnTo>
                <a:lnTo>
                  <a:pt x="318" y="347"/>
                </a:lnTo>
                <a:lnTo>
                  <a:pt x="318" y="347"/>
                </a:lnTo>
                <a:lnTo>
                  <a:pt x="318" y="347"/>
                </a:lnTo>
                <a:lnTo>
                  <a:pt x="314" y="347"/>
                </a:lnTo>
                <a:lnTo>
                  <a:pt x="314" y="347"/>
                </a:lnTo>
                <a:lnTo>
                  <a:pt x="311" y="347"/>
                </a:lnTo>
                <a:lnTo>
                  <a:pt x="311" y="347"/>
                </a:lnTo>
                <a:lnTo>
                  <a:pt x="260" y="347"/>
                </a:lnTo>
                <a:lnTo>
                  <a:pt x="256" y="347"/>
                </a:lnTo>
                <a:lnTo>
                  <a:pt x="253" y="347"/>
                </a:lnTo>
                <a:lnTo>
                  <a:pt x="253" y="347"/>
                </a:lnTo>
                <a:lnTo>
                  <a:pt x="249" y="347"/>
                </a:lnTo>
                <a:lnTo>
                  <a:pt x="249" y="347"/>
                </a:lnTo>
                <a:lnTo>
                  <a:pt x="246" y="347"/>
                </a:lnTo>
                <a:lnTo>
                  <a:pt x="246" y="347"/>
                </a:lnTo>
                <a:lnTo>
                  <a:pt x="246" y="347"/>
                </a:lnTo>
                <a:lnTo>
                  <a:pt x="246" y="347"/>
                </a:lnTo>
                <a:lnTo>
                  <a:pt x="246" y="347"/>
                </a:lnTo>
                <a:lnTo>
                  <a:pt x="253" y="631"/>
                </a:lnTo>
                <a:lnTo>
                  <a:pt x="246" y="634"/>
                </a:lnTo>
                <a:lnTo>
                  <a:pt x="246" y="468"/>
                </a:lnTo>
                <a:lnTo>
                  <a:pt x="239" y="468"/>
                </a:lnTo>
                <a:lnTo>
                  <a:pt x="239" y="468"/>
                </a:lnTo>
                <a:lnTo>
                  <a:pt x="239" y="464"/>
                </a:lnTo>
                <a:lnTo>
                  <a:pt x="239" y="464"/>
                </a:lnTo>
                <a:lnTo>
                  <a:pt x="236" y="464"/>
                </a:lnTo>
                <a:lnTo>
                  <a:pt x="232" y="461"/>
                </a:lnTo>
                <a:lnTo>
                  <a:pt x="225" y="461"/>
                </a:lnTo>
                <a:lnTo>
                  <a:pt x="222" y="461"/>
                </a:lnTo>
                <a:lnTo>
                  <a:pt x="215" y="461"/>
                </a:lnTo>
                <a:lnTo>
                  <a:pt x="212" y="461"/>
                </a:lnTo>
                <a:lnTo>
                  <a:pt x="205" y="461"/>
                </a:lnTo>
                <a:lnTo>
                  <a:pt x="205" y="464"/>
                </a:lnTo>
                <a:lnTo>
                  <a:pt x="201" y="464"/>
                </a:lnTo>
                <a:lnTo>
                  <a:pt x="205" y="388"/>
                </a:lnTo>
                <a:lnTo>
                  <a:pt x="191" y="388"/>
                </a:lnTo>
                <a:lnTo>
                  <a:pt x="130" y="374"/>
                </a:lnTo>
                <a:lnTo>
                  <a:pt x="123" y="371"/>
                </a:lnTo>
                <a:lnTo>
                  <a:pt x="123" y="471"/>
                </a:lnTo>
                <a:lnTo>
                  <a:pt x="116" y="471"/>
                </a:lnTo>
                <a:lnTo>
                  <a:pt x="116" y="458"/>
                </a:lnTo>
                <a:lnTo>
                  <a:pt x="112" y="458"/>
                </a:lnTo>
                <a:lnTo>
                  <a:pt x="112" y="458"/>
                </a:lnTo>
                <a:lnTo>
                  <a:pt x="109" y="458"/>
                </a:lnTo>
                <a:lnTo>
                  <a:pt x="109" y="423"/>
                </a:lnTo>
                <a:lnTo>
                  <a:pt x="109" y="423"/>
                </a:lnTo>
                <a:lnTo>
                  <a:pt x="109" y="413"/>
                </a:lnTo>
                <a:lnTo>
                  <a:pt x="106" y="413"/>
                </a:lnTo>
                <a:lnTo>
                  <a:pt x="106" y="413"/>
                </a:lnTo>
                <a:lnTo>
                  <a:pt x="106" y="413"/>
                </a:lnTo>
                <a:lnTo>
                  <a:pt x="106" y="381"/>
                </a:lnTo>
                <a:lnTo>
                  <a:pt x="102" y="381"/>
                </a:lnTo>
                <a:lnTo>
                  <a:pt x="102" y="381"/>
                </a:lnTo>
                <a:lnTo>
                  <a:pt x="102" y="413"/>
                </a:lnTo>
                <a:lnTo>
                  <a:pt x="102" y="413"/>
                </a:lnTo>
                <a:lnTo>
                  <a:pt x="102" y="413"/>
                </a:lnTo>
                <a:lnTo>
                  <a:pt x="99" y="413"/>
                </a:lnTo>
                <a:lnTo>
                  <a:pt x="99" y="413"/>
                </a:lnTo>
                <a:lnTo>
                  <a:pt x="99" y="416"/>
                </a:lnTo>
                <a:lnTo>
                  <a:pt x="99" y="416"/>
                </a:lnTo>
                <a:lnTo>
                  <a:pt x="99" y="423"/>
                </a:lnTo>
                <a:lnTo>
                  <a:pt x="95" y="423"/>
                </a:lnTo>
                <a:lnTo>
                  <a:pt x="92" y="423"/>
                </a:lnTo>
                <a:lnTo>
                  <a:pt x="89" y="423"/>
                </a:lnTo>
                <a:lnTo>
                  <a:pt x="85" y="423"/>
                </a:lnTo>
                <a:lnTo>
                  <a:pt x="82" y="423"/>
                </a:lnTo>
                <a:lnTo>
                  <a:pt x="82" y="423"/>
                </a:lnTo>
                <a:lnTo>
                  <a:pt x="78" y="423"/>
                </a:lnTo>
                <a:lnTo>
                  <a:pt x="75" y="423"/>
                </a:lnTo>
                <a:lnTo>
                  <a:pt x="71" y="423"/>
                </a:lnTo>
                <a:lnTo>
                  <a:pt x="68" y="423"/>
                </a:lnTo>
                <a:lnTo>
                  <a:pt x="65" y="423"/>
                </a:lnTo>
                <a:lnTo>
                  <a:pt x="61" y="423"/>
                </a:lnTo>
                <a:lnTo>
                  <a:pt x="61" y="416"/>
                </a:lnTo>
                <a:lnTo>
                  <a:pt x="61" y="416"/>
                </a:lnTo>
                <a:lnTo>
                  <a:pt x="61" y="413"/>
                </a:lnTo>
                <a:lnTo>
                  <a:pt x="61" y="413"/>
                </a:lnTo>
                <a:lnTo>
                  <a:pt x="61" y="413"/>
                </a:lnTo>
                <a:lnTo>
                  <a:pt x="61" y="413"/>
                </a:lnTo>
                <a:lnTo>
                  <a:pt x="58" y="413"/>
                </a:lnTo>
                <a:lnTo>
                  <a:pt x="58" y="381"/>
                </a:lnTo>
                <a:lnTo>
                  <a:pt x="58" y="381"/>
                </a:lnTo>
                <a:lnTo>
                  <a:pt x="58" y="381"/>
                </a:lnTo>
                <a:lnTo>
                  <a:pt x="58" y="413"/>
                </a:lnTo>
                <a:lnTo>
                  <a:pt x="54" y="413"/>
                </a:lnTo>
                <a:lnTo>
                  <a:pt x="54" y="413"/>
                </a:lnTo>
                <a:lnTo>
                  <a:pt x="51" y="413"/>
                </a:lnTo>
                <a:lnTo>
                  <a:pt x="51" y="423"/>
                </a:lnTo>
                <a:lnTo>
                  <a:pt x="51" y="423"/>
                </a:lnTo>
                <a:lnTo>
                  <a:pt x="51" y="458"/>
                </a:lnTo>
                <a:lnTo>
                  <a:pt x="47" y="458"/>
                </a:lnTo>
                <a:lnTo>
                  <a:pt x="47" y="458"/>
                </a:lnTo>
                <a:lnTo>
                  <a:pt x="47" y="458"/>
                </a:lnTo>
                <a:lnTo>
                  <a:pt x="47" y="586"/>
                </a:lnTo>
                <a:lnTo>
                  <a:pt x="41" y="586"/>
                </a:lnTo>
                <a:lnTo>
                  <a:pt x="41" y="586"/>
                </a:lnTo>
                <a:lnTo>
                  <a:pt x="37" y="586"/>
                </a:lnTo>
                <a:lnTo>
                  <a:pt x="37" y="586"/>
                </a:lnTo>
                <a:lnTo>
                  <a:pt x="37" y="589"/>
                </a:lnTo>
                <a:lnTo>
                  <a:pt x="37" y="589"/>
                </a:lnTo>
                <a:lnTo>
                  <a:pt x="37" y="606"/>
                </a:lnTo>
                <a:lnTo>
                  <a:pt x="17" y="606"/>
                </a:lnTo>
                <a:lnTo>
                  <a:pt x="17" y="593"/>
                </a:lnTo>
                <a:lnTo>
                  <a:pt x="17" y="593"/>
                </a:lnTo>
                <a:lnTo>
                  <a:pt x="17" y="593"/>
                </a:lnTo>
                <a:lnTo>
                  <a:pt x="13" y="593"/>
                </a:lnTo>
                <a:lnTo>
                  <a:pt x="0" y="593"/>
                </a:lnTo>
                <a:lnTo>
                  <a:pt x="0" y="742"/>
                </a:lnTo>
                <a:lnTo>
                  <a:pt x="1485" y="742"/>
                </a:lnTo>
                <a:lnTo>
                  <a:pt x="1981" y="742"/>
                </a:lnTo>
                <a:lnTo>
                  <a:pt x="3826" y="742"/>
                </a:lnTo>
                <a:lnTo>
                  <a:pt x="3853" y="742"/>
                </a:lnTo>
                <a:lnTo>
                  <a:pt x="7683" y="742"/>
                </a:lnTo>
                <a:lnTo>
                  <a:pt x="7683" y="586"/>
                </a:lnTo>
                <a:lnTo>
                  <a:pt x="7642" y="548"/>
                </a:lnTo>
                <a:close/>
                <a:moveTo>
                  <a:pt x="482" y="430"/>
                </a:moveTo>
                <a:lnTo>
                  <a:pt x="482" y="426"/>
                </a:lnTo>
                <a:lnTo>
                  <a:pt x="482" y="419"/>
                </a:lnTo>
                <a:lnTo>
                  <a:pt x="482" y="430"/>
                </a:lnTo>
                <a:close/>
                <a:moveTo>
                  <a:pt x="479" y="416"/>
                </a:moveTo>
                <a:lnTo>
                  <a:pt x="482" y="416"/>
                </a:lnTo>
                <a:lnTo>
                  <a:pt x="482" y="416"/>
                </a:lnTo>
                <a:lnTo>
                  <a:pt x="482" y="423"/>
                </a:lnTo>
                <a:lnTo>
                  <a:pt x="479" y="416"/>
                </a:lnTo>
                <a:lnTo>
                  <a:pt x="479" y="416"/>
                </a:lnTo>
                <a:close/>
                <a:moveTo>
                  <a:pt x="482" y="426"/>
                </a:moveTo>
                <a:lnTo>
                  <a:pt x="479" y="430"/>
                </a:lnTo>
                <a:lnTo>
                  <a:pt x="479" y="419"/>
                </a:lnTo>
                <a:lnTo>
                  <a:pt x="482" y="426"/>
                </a:lnTo>
                <a:close/>
                <a:moveTo>
                  <a:pt x="479" y="433"/>
                </a:moveTo>
                <a:lnTo>
                  <a:pt x="482" y="426"/>
                </a:lnTo>
                <a:lnTo>
                  <a:pt x="482" y="433"/>
                </a:lnTo>
                <a:lnTo>
                  <a:pt x="482" y="433"/>
                </a:lnTo>
                <a:lnTo>
                  <a:pt x="479" y="433"/>
                </a:lnTo>
                <a:lnTo>
                  <a:pt x="479" y="433"/>
                </a:lnTo>
                <a:close/>
                <a:moveTo>
                  <a:pt x="479" y="433"/>
                </a:moveTo>
                <a:lnTo>
                  <a:pt x="482" y="433"/>
                </a:lnTo>
                <a:lnTo>
                  <a:pt x="482" y="433"/>
                </a:lnTo>
                <a:lnTo>
                  <a:pt x="482" y="440"/>
                </a:lnTo>
                <a:lnTo>
                  <a:pt x="479" y="433"/>
                </a:lnTo>
                <a:lnTo>
                  <a:pt x="479" y="433"/>
                </a:lnTo>
                <a:close/>
                <a:moveTo>
                  <a:pt x="479" y="447"/>
                </a:moveTo>
                <a:lnTo>
                  <a:pt x="479" y="437"/>
                </a:lnTo>
                <a:lnTo>
                  <a:pt x="482" y="440"/>
                </a:lnTo>
                <a:lnTo>
                  <a:pt x="479" y="447"/>
                </a:lnTo>
                <a:lnTo>
                  <a:pt x="479" y="447"/>
                </a:lnTo>
                <a:close/>
                <a:moveTo>
                  <a:pt x="479" y="447"/>
                </a:moveTo>
                <a:lnTo>
                  <a:pt x="482" y="444"/>
                </a:lnTo>
                <a:lnTo>
                  <a:pt x="482" y="447"/>
                </a:lnTo>
                <a:lnTo>
                  <a:pt x="479" y="447"/>
                </a:lnTo>
                <a:close/>
                <a:moveTo>
                  <a:pt x="482" y="447"/>
                </a:moveTo>
                <a:lnTo>
                  <a:pt x="482" y="440"/>
                </a:lnTo>
                <a:lnTo>
                  <a:pt x="482" y="433"/>
                </a:lnTo>
                <a:lnTo>
                  <a:pt x="482" y="447"/>
                </a:lnTo>
                <a:lnTo>
                  <a:pt x="482" y="447"/>
                </a:lnTo>
                <a:close/>
                <a:moveTo>
                  <a:pt x="1187" y="77"/>
                </a:moveTo>
                <a:lnTo>
                  <a:pt x="1187" y="80"/>
                </a:lnTo>
                <a:lnTo>
                  <a:pt x="1184" y="94"/>
                </a:lnTo>
                <a:lnTo>
                  <a:pt x="1184" y="108"/>
                </a:lnTo>
                <a:lnTo>
                  <a:pt x="1184" y="111"/>
                </a:lnTo>
                <a:lnTo>
                  <a:pt x="1132" y="111"/>
                </a:lnTo>
                <a:lnTo>
                  <a:pt x="1132" y="108"/>
                </a:lnTo>
                <a:lnTo>
                  <a:pt x="1129" y="94"/>
                </a:lnTo>
                <a:lnTo>
                  <a:pt x="1129" y="80"/>
                </a:lnTo>
                <a:lnTo>
                  <a:pt x="1129" y="77"/>
                </a:lnTo>
                <a:lnTo>
                  <a:pt x="1126" y="70"/>
                </a:lnTo>
                <a:lnTo>
                  <a:pt x="1191" y="70"/>
                </a:lnTo>
                <a:lnTo>
                  <a:pt x="1187" y="77"/>
                </a:lnTo>
                <a:close/>
                <a:moveTo>
                  <a:pt x="1502" y="558"/>
                </a:moveTo>
                <a:lnTo>
                  <a:pt x="1502" y="558"/>
                </a:lnTo>
                <a:lnTo>
                  <a:pt x="1502" y="558"/>
                </a:lnTo>
                <a:lnTo>
                  <a:pt x="1502" y="558"/>
                </a:lnTo>
                <a:close/>
              </a:path>
            </a:pathLst>
          </a:custGeom>
          <a:solidFill>
            <a:schemeClr val="bg1">
              <a:lumMod val="95000"/>
              <a:alpha val="80000"/>
            </a:schemeClr>
          </a:solidFill>
          <a:ln>
            <a:noFill/>
          </a:ln>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Tree>
    <p:extLst>
      <p:ext uri="{BB962C8B-B14F-4D97-AF65-F5344CB8AC3E}">
        <p14:creationId xmlns:p14="http://schemas.microsoft.com/office/powerpoint/2010/main" val="3110039816"/>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704" r:id="rId3"/>
    <p:sldLayoutId id="2147483703" r:id="rId4"/>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1.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1.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2.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2.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22.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4.xml"/><Relationship Id="rId1" Type="http://schemas.openxmlformats.org/officeDocument/2006/relationships/slideLayout" Target="../slideLayouts/slideLayout22.xml"/><Relationship Id="rId4" Type="http://schemas.openxmlformats.org/officeDocument/2006/relationships/image" Target="../media/image12.jpg"/></Relationships>
</file>

<file path=ppt/slides/_rels/slide3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5.xml"/><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7.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2.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38.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38.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2.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39.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2.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0.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2.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1.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4.png"/><Relationship Id="rId7" Type="http://schemas.openxmlformats.org/officeDocument/2006/relationships/diagramColors" Target="../diagrams/colors37.xml"/><Relationship Id="rId2" Type="http://schemas.openxmlformats.org/officeDocument/2006/relationships/notesSlide" Target="../notesSlides/notesSlide41.xml"/><Relationship Id="rId1" Type="http://schemas.openxmlformats.org/officeDocument/2006/relationships/slideLayout" Target="../slideLayouts/slideLayout5.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17.png"/><Relationship Id="rId4" Type="http://schemas.microsoft.com/office/2007/relationships/hdphoto" Target="../media/hdphoto2.wdp"/></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2.xml"/></Relationships>
</file>

<file path=ppt/slides/_rels/slide4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8.xml"/><Relationship Id="rId1" Type="http://schemas.openxmlformats.org/officeDocument/2006/relationships/slideLayout" Target="../slideLayouts/slideLayout22.xml"/><Relationship Id="rId5" Type="http://schemas.openxmlformats.org/officeDocument/2006/relationships/image" Target="../media/image21.png"/><Relationship Id="rId4" Type="http://schemas.openxmlformats.org/officeDocument/2006/relationships/image" Target="../media/image20.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2.xml"/></Relationships>
</file>

<file path=ppt/slides/_rels/slide7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1.xml"/><Relationship Id="rId1" Type="http://schemas.openxmlformats.org/officeDocument/2006/relationships/slideLayout" Target="../slideLayouts/slideLayout22.xml"/></Relationships>
</file>

<file path=ppt/slides/_rels/slide7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2.xml"/><Relationship Id="rId1" Type="http://schemas.openxmlformats.org/officeDocument/2006/relationships/slideLayout" Target="../slideLayouts/slideLayout22.xml"/><Relationship Id="rId4" Type="http://schemas.microsoft.com/office/2007/relationships/hdphoto" Target="../media/hdphoto5.wdp"/></Relationships>
</file>

<file path=ppt/slides/_rels/slide7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3.xml"/><Relationship Id="rId1" Type="http://schemas.openxmlformats.org/officeDocument/2006/relationships/slideLayout" Target="../slideLayouts/slideLayout22.xml"/></Relationships>
</file>

<file path=ppt/slides/_rels/slide7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4.xml"/><Relationship Id="rId1" Type="http://schemas.openxmlformats.org/officeDocument/2006/relationships/slideLayout" Target="../slideLayouts/slideLayout24.xml"/><Relationship Id="rId4" Type="http://schemas.openxmlformats.org/officeDocument/2006/relationships/chart" Target="../charts/char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4.xml"/></Relationships>
</file>

<file path=ppt/slides/_rels/slide84.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4.xml"/><Relationship Id="rId1" Type="http://schemas.openxmlformats.org/officeDocument/2006/relationships/slideLayout" Target="../slideLayouts/slideLayout2.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5.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85.xml"/><Relationship Id="rId1" Type="http://schemas.openxmlformats.org/officeDocument/2006/relationships/slideLayout" Target="../slideLayouts/slideLayout2.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7.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8.xml"/><Relationship Id="rId1" Type="http://schemas.openxmlformats.org/officeDocument/2006/relationships/slideLayout" Target="../slideLayouts/slideLayout7.xml"/><Relationship Id="rId4" Type="http://schemas.microsoft.com/office/2007/relationships/hdphoto" Target="../media/hdphoto6.wdp"/></Relationships>
</file>

<file path=ppt/slides/_rels/slide8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9.xml"/><Relationship Id="rId1" Type="http://schemas.openxmlformats.org/officeDocument/2006/relationships/slideLayout" Target="../slideLayouts/slideLayout21.xml"/><Relationship Id="rId4" Type="http://schemas.openxmlformats.org/officeDocument/2006/relationships/audio" Target="../media/audio1.wav"/></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TextBox 5"/>
          <p:cNvSpPr txBox="1">
            <a:spLocks/>
          </p:cNvSpPr>
          <p:nvPr/>
        </p:nvSpPr>
        <p:spPr>
          <a:xfrm>
            <a:off x="246761" y="1073978"/>
            <a:ext cx="6276385" cy="1846659"/>
          </a:xfrm>
          <a:prstGeom prst="rect">
            <a:avLst/>
          </a:prstGeom>
          <a:noFill/>
        </p:spPr>
        <p:txBody>
          <a:bodyPr wrap="square" lIns="68580" tIns="34290" rIns="68580" bIns="34290" rtlCol="0">
            <a:spAutoFit/>
          </a:bodyPr>
          <a:lstStyle/>
          <a:p>
            <a:r>
              <a:rPr lang="en-US" sz="11550" spc="-400" dirty="0" smtClean="0">
                <a:solidFill>
                  <a:schemeClr val="tx1">
                    <a:lumMod val="75000"/>
                    <a:lumOff val="25000"/>
                  </a:schemeClr>
                </a:solidFill>
                <a:latin typeface="Georgia" pitchFamily="18" charset="0"/>
                <a:cs typeface="WC Mano Negra Bta"/>
              </a:rPr>
              <a:t>Project-</a:t>
            </a:r>
            <a:r>
              <a:rPr lang="en-US" sz="11550" spc="-400" dirty="0" smtClean="0">
                <a:solidFill>
                  <a:srgbClr val="C00000"/>
                </a:solidFill>
                <a:latin typeface="Georgia" pitchFamily="18" charset="0"/>
                <a:cs typeface="WC Mano Negra Bta"/>
              </a:rPr>
              <a:t>X</a:t>
            </a:r>
            <a:endParaRPr lang="en-US" sz="11550" spc="-400" dirty="0">
              <a:solidFill>
                <a:srgbClr val="C00000"/>
              </a:solidFill>
              <a:latin typeface="Georgia" pitchFamily="18" charset="0"/>
              <a:cs typeface="WC Mano Negra Bta"/>
            </a:endParaRPr>
          </a:p>
        </p:txBody>
      </p:sp>
      <p:sp>
        <p:nvSpPr>
          <p:cNvPr id="7" name="TextBox 6"/>
          <p:cNvSpPr txBox="1">
            <a:spLocks/>
          </p:cNvSpPr>
          <p:nvPr/>
        </p:nvSpPr>
        <p:spPr>
          <a:xfrm>
            <a:off x="-1" y="2874179"/>
            <a:ext cx="7382435" cy="207749"/>
          </a:xfrm>
          <a:prstGeom prst="rect">
            <a:avLst/>
          </a:prstGeom>
          <a:noFill/>
        </p:spPr>
        <p:txBody>
          <a:bodyPr wrap="square" lIns="68580" tIns="34290" rIns="68580" bIns="34290" rtlCol="0">
            <a:spAutoFit/>
          </a:bodyPr>
          <a:lstStyle/>
          <a:p>
            <a:pPr algn="ctr"/>
            <a:r>
              <a:rPr lang="en-US" sz="900" spc="800" dirty="0">
                <a:solidFill>
                  <a:srgbClr val="0070C0"/>
                </a:solidFill>
                <a:latin typeface="Nevis" pitchFamily="2" charset="0"/>
                <a:cs typeface="WC Mano Negra Bta"/>
              </a:rPr>
              <a:t>THE</a:t>
            </a:r>
            <a:r>
              <a:rPr lang="en-US" sz="900" spc="800" dirty="0">
                <a:solidFill>
                  <a:schemeClr val="tx1">
                    <a:lumMod val="75000"/>
                    <a:lumOff val="25000"/>
                  </a:schemeClr>
                </a:solidFill>
                <a:latin typeface="Nevis" pitchFamily="2" charset="0"/>
                <a:cs typeface="WC Mano Negra Bta"/>
              </a:rPr>
              <a:t> </a:t>
            </a:r>
            <a:r>
              <a:rPr lang="en-US" sz="900" spc="800" dirty="0" smtClean="0">
                <a:solidFill>
                  <a:srgbClr val="7030A0"/>
                </a:solidFill>
                <a:latin typeface="Nevis" pitchFamily="2" charset="0"/>
                <a:cs typeface="WC Mano Negra Bta"/>
              </a:rPr>
              <a:t>MOST</a:t>
            </a:r>
            <a:r>
              <a:rPr lang="en-US" sz="900" spc="800" dirty="0" smtClean="0">
                <a:solidFill>
                  <a:schemeClr val="tx1">
                    <a:lumMod val="75000"/>
                    <a:lumOff val="25000"/>
                  </a:schemeClr>
                </a:solidFill>
                <a:latin typeface="Nevis" pitchFamily="2" charset="0"/>
                <a:cs typeface="WC Mano Negra Bta"/>
              </a:rPr>
              <a:t> </a:t>
            </a:r>
            <a:r>
              <a:rPr lang="en-US" sz="900" spc="800" dirty="0" smtClean="0">
                <a:solidFill>
                  <a:srgbClr val="CC00CC"/>
                </a:solidFill>
                <a:latin typeface="Nevis" pitchFamily="2" charset="0"/>
                <a:cs typeface="WC Mano Negra Bta"/>
              </a:rPr>
              <a:t>BEAUTIFUL</a:t>
            </a:r>
            <a:r>
              <a:rPr lang="en-US" sz="900" spc="800" dirty="0" smtClean="0">
                <a:solidFill>
                  <a:schemeClr val="tx1">
                    <a:lumMod val="75000"/>
                    <a:lumOff val="25000"/>
                  </a:schemeClr>
                </a:solidFill>
                <a:latin typeface="Nevis" pitchFamily="2" charset="0"/>
                <a:cs typeface="WC Mano Negra Bta"/>
              </a:rPr>
              <a:t> </a:t>
            </a:r>
            <a:r>
              <a:rPr lang="en-US" sz="900" spc="800" dirty="0" smtClean="0">
                <a:solidFill>
                  <a:srgbClr val="FF0000"/>
                </a:solidFill>
                <a:latin typeface="Nevis" pitchFamily="2" charset="0"/>
                <a:cs typeface="WC Mano Negra Bta"/>
              </a:rPr>
              <a:t>PRESENTATION </a:t>
            </a:r>
            <a:r>
              <a:rPr lang="en-US" sz="900" spc="800" dirty="0" smtClean="0">
                <a:solidFill>
                  <a:schemeClr val="bg2">
                    <a:lumMod val="25000"/>
                  </a:schemeClr>
                </a:solidFill>
                <a:latin typeface="Nevis" pitchFamily="2" charset="0"/>
                <a:cs typeface="WC Mano Negra Bta"/>
              </a:rPr>
              <a:t>THEMES</a:t>
            </a:r>
            <a:endParaRPr lang="en-US" sz="900" spc="800" dirty="0">
              <a:solidFill>
                <a:schemeClr val="bg2">
                  <a:lumMod val="25000"/>
                </a:schemeClr>
              </a:solidFill>
              <a:latin typeface="Nevis" pitchFamily="2" charset="0"/>
              <a:cs typeface="WC Mano Negra Bta"/>
            </a:endParaRPr>
          </a:p>
        </p:txBody>
      </p:sp>
      <p:sp>
        <p:nvSpPr>
          <p:cNvPr id="9" name="TextBox 8"/>
          <p:cNvSpPr txBox="1">
            <a:spLocks/>
          </p:cNvSpPr>
          <p:nvPr/>
        </p:nvSpPr>
        <p:spPr>
          <a:xfrm>
            <a:off x="1113899" y="1353570"/>
            <a:ext cx="1629303" cy="415498"/>
          </a:xfrm>
          <a:prstGeom prst="rect">
            <a:avLst/>
          </a:prstGeom>
          <a:noFill/>
        </p:spPr>
        <p:txBody>
          <a:bodyPr wrap="square" lIns="68580" tIns="34290" rIns="68580" bIns="34290" rtlCol="0">
            <a:spAutoFit/>
          </a:bodyPr>
          <a:lstStyle/>
          <a:p>
            <a:r>
              <a:rPr lang="en-US" sz="2250" dirty="0" smtClean="0">
                <a:solidFill>
                  <a:schemeClr val="tx1">
                    <a:lumMod val="75000"/>
                    <a:lumOff val="25000"/>
                  </a:schemeClr>
                </a:solidFill>
                <a:latin typeface="Georgia" pitchFamily="18" charset="0"/>
                <a:cs typeface="WC Mano Negra Bta"/>
              </a:rPr>
              <a:t>E</a:t>
            </a:r>
            <a:r>
              <a:rPr lang="en-US" sz="2250" i="1" dirty="0" smtClean="0">
                <a:solidFill>
                  <a:schemeClr val="tx1">
                    <a:lumMod val="75000"/>
                    <a:lumOff val="25000"/>
                  </a:schemeClr>
                </a:solidFill>
                <a:latin typeface="Georgia" pitchFamily="18" charset="0"/>
                <a:cs typeface="WC Mano Negra Bta"/>
              </a:rPr>
              <a:t>l</a:t>
            </a:r>
            <a:r>
              <a:rPr lang="en-US" sz="2250" dirty="0" smtClean="0">
                <a:solidFill>
                  <a:schemeClr val="tx1">
                    <a:lumMod val="75000"/>
                    <a:lumOff val="25000"/>
                  </a:schemeClr>
                </a:solidFill>
                <a:latin typeface="Georgia" pitchFamily="18" charset="0"/>
                <a:cs typeface="WC Mano Negra Bta"/>
              </a:rPr>
              <a:t>gant</a:t>
            </a:r>
            <a:r>
              <a:rPr lang="en-US" sz="2250" dirty="0" smtClean="0">
                <a:solidFill>
                  <a:srgbClr val="C00000"/>
                </a:solidFill>
                <a:latin typeface="Georgia" pitchFamily="18" charset="0"/>
                <a:cs typeface="WC Mano Negra Bta"/>
              </a:rPr>
              <a:t>Pres</a:t>
            </a:r>
            <a:endParaRPr lang="en-US" sz="2250" dirty="0">
              <a:solidFill>
                <a:srgbClr val="C00000"/>
              </a:solidFill>
              <a:latin typeface="Georgia" pitchFamily="18" charset="0"/>
              <a:cs typeface="WC Mano Negra Bta"/>
            </a:endParaRPr>
          </a:p>
        </p:txBody>
      </p:sp>
      <p:pic>
        <p:nvPicPr>
          <p:cNvPr id="10"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0031506" y="360520"/>
            <a:ext cx="457200" cy="4572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10"/>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750" fill="hold"/>
                                        <p:tgtEl>
                                          <p:spTgt spid="6"/>
                                        </p:tgtEl>
                                        <p:attrNameLst>
                                          <p:attrName>ppt_x</p:attrName>
                                        </p:attrNameLst>
                                      </p:cBhvr>
                                      <p:tavLst>
                                        <p:tav tm="0">
                                          <p:val>
                                            <p:strVal val="#ppt_x"/>
                                          </p:val>
                                        </p:tav>
                                        <p:tav tm="100000">
                                          <p:val>
                                            <p:strVal val="#ppt_x"/>
                                          </p:val>
                                        </p:tav>
                                      </p:tavLst>
                                    </p:anim>
                                    <p:anim calcmode="lin" valueType="num">
                                      <p:cBhvr additive="base">
                                        <p:cTn id="14" dur="75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750" fill="hold"/>
                                        <p:tgtEl>
                                          <p:spTgt spid="7"/>
                                        </p:tgtEl>
                                        <p:attrNameLst>
                                          <p:attrName>ppt_x</p:attrName>
                                        </p:attrNameLst>
                                      </p:cBhvr>
                                      <p:tavLst>
                                        <p:tav tm="0">
                                          <p:val>
                                            <p:strVal val="#ppt_x"/>
                                          </p:val>
                                        </p:tav>
                                        <p:tav tm="100000">
                                          <p:val>
                                            <p:strVal val="#ppt_x"/>
                                          </p:val>
                                        </p:tav>
                                      </p:tavLst>
                                    </p:anim>
                                    <p:anim calcmode="lin" valueType="num">
                                      <p:cBhvr additive="base">
                                        <p:cTn id="18"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10"/>
                </p:tgtEl>
              </p:cMediaNode>
            </p:audio>
          </p:childTnLst>
        </p:cTn>
      </p:par>
    </p:tnLst>
    <p:bldLst>
      <p:bldP spid="6" grpId="0"/>
      <p:bldP spid="7"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a:spLocks/>
          </p:cNvSpPr>
          <p:nvPr/>
        </p:nvSpPr>
        <p:spPr>
          <a:xfrm>
            <a:off x="1367653" y="1090028"/>
            <a:ext cx="6408694" cy="992579"/>
          </a:xfrm>
          <a:prstGeom prst="rect">
            <a:avLst/>
          </a:prstGeom>
          <a:noFill/>
        </p:spPr>
        <p:txBody>
          <a:bodyPr wrap="square" lIns="68580" tIns="34290" rIns="68580" bIns="34290" rtlCol="0">
            <a:spAutoFit/>
          </a:bodyPr>
          <a:lstStyle/>
          <a:p>
            <a:pPr algn="ctr"/>
            <a:r>
              <a:rPr lang="en-US" sz="6000" b="1" dirty="0" smtClean="0">
                <a:solidFill>
                  <a:prstClr val="black"/>
                </a:solidFill>
                <a:latin typeface="Rockwell" panose="02060603020205020403" pitchFamily="18" charset="0"/>
                <a:cs typeface="Raleway"/>
              </a:rPr>
              <a:t>Table </a:t>
            </a:r>
            <a:r>
              <a:rPr lang="en-US" sz="4500" dirty="0" smtClean="0">
                <a:solidFill>
                  <a:prstClr val="black"/>
                </a:solidFill>
                <a:latin typeface="Rockwell" panose="02060603020205020403" pitchFamily="18" charset="0"/>
                <a:cs typeface="Raleway"/>
              </a:rPr>
              <a:t>of</a:t>
            </a:r>
            <a:r>
              <a:rPr lang="en-US" sz="6000" b="1" dirty="0" smtClean="0">
                <a:solidFill>
                  <a:prstClr val="black"/>
                </a:solidFill>
                <a:latin typeface="Rockwell" panose="02060603020205020403" pitchFamily="18" charset="0"/>
                <a:cs typeface="Raleway"/>
              </a:rPr>
              <a:t> Content</a:t>
            </a:r>
            <a:endParaRPr lang="id-ID" sz="6000" b="1" dirty="0">
              <a:solidFill>
                <a:prstClr val="black"/>
              </a:solidFill>
              <a:latin typeface="Rockwell" panose="02060603020205020403" pitchFamily="18" charset="0"/>
              <a:cs typeface="Raleway"/>
            </a:endParaRPr>
          </a:p>
        </p:txBody>
      </p:sp>
      <p:sp>
        <p:nvSpPr>
          <p:cNvPr id="19" name="Rectangle 18"/>
          <p:cNvSpPr>
            <a:spLocks/>
          </p:cNvSpPr>
          <p:nvPr/>
        </p:nvSpPr>
        <p:spPr>
          <a:xfrm>
            <a:off x="0" y="2101198"/>
            <a:ext cx="9144000" cy="211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600" dirty="0">
                <a:solidFill>
                  <a:prstClr val="black">
                    <a:lumMod val="85000"/>
                    <a:lumOff val="15000"/>
                  </a:prstClr>
                </a:solidFill>
                <a:latin typeface="Rockwell" panose="02060603020205020403" pitchFamily="18" charset="0"/>
              </a:rPr>
              <a:t>THE MOST BEAUTIFULL PRESENTATION AND VIDEOS</a:t>
            </a:r>
          </a:p>
        </p:txBody>
      </p:sp>
      <p:sp>
        <p:nvSpPr>
          <p:cNvPr id="20" name="TextBox 19"/>
          <p:cNvSpPr txBox="1">
            <a:spLocks/>
          </p:cNvSpPr>
          <p:nvPr/>
        </p:nvSpPr>
        <p:spPr>
          <a:xfrm>
            <a:off x="1213630" y="5268971"/>
            <a:ext cx="4295791"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a:spLocks/>
          </p:cNvSpPr>
          <p:nvPr/>
        </p:nvSpPr>
        <p:spPr>
          <a:xfrm>
            <a:off x="1213629" y="4830390"/>
            <a:ext cx="3600088"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a:spLocks/>
          </p:cNvSpPr>
          <p:nvPr/>
        </p:nvSpPr>
        <p:spPr>
          <a:xfrm>
            <a:off x="1213628" y="4391809"/>
            <a:ext cx="4240969"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a:spLocks/>
          </p:cNvSpPr>
          <p:nvPr/>
        </p:nvSpPr>
        <p:spPr>
          <a:xfrm>
            <a:off x="1213630" y="3948338"/>
            <a:ext cx="3575915"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a:spLocks/>
          </p:cNvSpPr>
          <p:nvPr/>
        </p:nvSpPr>
        <p:spPr>
          <a:xfrm>
            <a:off x="1213630" y="3506708"/>
            <a:ext cx="3912802"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a:spLocks/>
          </p:cNvSpPr>
          <p:nvPr/>
        </p:nvSpPr>
        <p:spPr>
          <a:xfrm>
            <a:off x="1213631" y="3086244"/>
            <a:ext cx="3229474"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a:spLocks/>
          </p:cNvSpPr>
          <p:nvPr/>
        </p:nvSpPr>
        <p:spPr>
          <a:xfrm>
            <a:off x="1213630" y="2643227"/>
            <a:ext cx="4739374"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Oval 26"/>
          <p:cNvSpPr>
            <a:spLocks/>
          </p:cNvSpPr>
          <p:nvPr/>
        </p:nvSpPr>
        <p:spPr>
          <a:xfrm>
            <a:off x="997604" y="2681117"/>
            <a:ext cx="216024" cy="21602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28" name="Oval 27"/>
          <p:cNvSpPr>
            <a:spLocks/>
          </p:cNvSpPr>
          <p:nvPr/>
        </p:nvSpPr>
        <p:spPr>
          <a:xfrm>
            <a:off x="997604" y="3124135"/>
            <a:ext cx="216024" cy="21602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29" name="Oval 28"/>
          <p:cNvSpPr>
            <a:spLocks/>
          </p:cNvSpPr>
          <p:nvPr/>
        </p:nvSpPr>
        <p:spPr>
          <a:xfrm>
            <a:off x="997604" y="3544600"/>
            <a:ext cx="216024" cy="21602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0" name="Oval 29"/>
          <p:cNvSpPr>
            <a:spLocks/>
          </p:cNvSpPr>
          <p:nvPr/>
        </p:nvSpPr>
        <p:spPr>
          <a:xfrm>
            <a:off x="997604" y="3986229"/>
            <a:ext cx="216024" cy="216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1" name="Oval 30"/>
          <p:cNvSpPr>
            <a:spLocks/>
          </p:cNvSpPr>
          <p:nvPr/>
        </p:nvSpPr>
        <p:spPr>
          <a:xfrm>
            <a:off x="997604" y="4429700"/>
            <a:ext cx="216024" cy="216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2" name="Oval 31"/>
          <p:cNvSpPr>
            <a:spLocks/>
          </p:cNvSpPr>
          <p:nvPr/>
        </p:nvSpPr>
        <p:spPr>
          <a:xfrm>
            <a:off x="997604" y="4868282"/>
            <a:ext cx="216024" cy="216024"/>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3" name="Oval 32"/>
          <p:cNvSpPr>
            <a:spLocks/>
          </p:cNvSpPr>
          <p:nvPr/>
        </p:nvSpPr>
        <p:spPr>
          <a:xfrm>
            <a:off x="997604" y="5306863"/>
            <a:ext cx="216024" cy="216024"/>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ppt_x"/>
                                          </p:val>
                                        </p:tav>
                                        <p:tav tm="100000">
                                          <p:val>
                                            <p:strVal val="#ppt_x"/>
                                          </p:val>
                                        </p:tav>
                                      </p:tavLst>
                                    </p:anim>
                                    <p:anim calcmode="lin" valueType="num">
                                      <p:cBhvr additive="base">
                                        <p:cTn id="56" dur="500" fill="hold"/>
                                        <p:tgtEl>
                                          <p:spTgt spid="3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ppt_x"/>
                                          </p:val>
                                        </p:tav>
                                        <p:tav tm="100000">
                                          <p:val>
                                            <p:strVal val="#ppt_x"/>
                                          </p:val>
                                        </p:tav>
                                      </p:tavLst>
                                    </p:anim>
                                    <p:anim calcmode="lin" valueType="num">
                                      <p:cBhvr additive="base">
                                        <p:cTn id="6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animBg="1"/>
      <p:bldP spid="28" grpId="0" animBg="1"/>
      <p:bldP spid="29" grpId="0" animBg="1"/>
      <p:bldP spid="30" grpId="0" animBg="1"/>
      <p:bldP spid="31" grpId="0" animBg="1"/>
      <p:bldP spid="32" grpId="0" animBg="1"/>
      <p:bldP spid="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33"/>
          <p:cNvSpPr>
            <a:spLocks/>
          </p:cNvSpPr>
          <p:nvPr/>
        </p:nvSpPr>
        <p:spPr>
          <a:xfrm>
            <a:off x="535781" y="3143250"/>
            <a:ext cx="421481" cy="42148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01</a:t>
            </a:r>
            <a:endParaRPr lang="en-US" sz="1350" b="1" spc="-150" dirty="0">
              <a:latin typeface="Rockwell" panose="02060603020205020403" pitchFamily="18" charset="0"/>
            </a:endParaRPr>
          </a:p>
        </p:txBody>
      </p:sp>
      <p:sp>
        <p:nvSpPr>
          <p:cNvPr id="35" name="TextBox 34"/>
          <p:cNvSpPr txBox="1">
            <a:spLocks/>
          </p:cNvSpPr>
          <p:nvPr/>
        </p:nvSpPr>
        <p:spPr>
          <a:xfrm>
            <a:off x="3406533" y="1713543"/>
            <a:ext cx="404598" cy="438582"/>
          </a:xfrm>
          <a:prstGeom prst="rect">
            <a:avLst/>
          </a:prstGeom>
          <a:noFill/>
        </p:spPr>
        <p:txBody>
          <a:bodyPr wrap="none" lIns="68580" tIns="34290" rIns="68580" bIns="34290" rtlCol="0">
            <a:spAutoFit/>
          </a:bodyPr>
          <a:lstStyle/>
          <a:p>
            <a:pPr algn="ctr"/>
            <a:r>
              <a:rPr lang="en-US" sz="2400" i="1" dirty="0" smtClean="0">
                <a:solidFill>
                  <a:schemeClr val="tx1">
                    <a:lumMod val="85000"/>
                    <a:lumOff val="15000"/>
                  </a:schemeClr>
                </a:solidFill>
                <a:latin typeface="Georgia" panose="02040502050405020303" pitchFamily="18" charset="0"/>
              </a:rPr>
              <a:t>of</a:t>
            </a:r>
          </a:p>
        </p:txBody>
      </p:sp>
      <p:sp>
        <p:nvSpPr>
          <p:cNvPr id="36" name="TextBox 35"/>
          <p:cNvSpPr txBox="1">
            <a:spLocks/>
          </p:cNvSpPr>
          <p:nvPr/>
        </p:nvSpPr>
        <p:spPr>
          <a:xfrm>
            <a:off x="621783" y="1419888"/>
            <a:ext cx="2787110" cy="1084912"/>
          </a:xfrm>
          <a:prstGeom prst="rect">
            <a:avLst/>
          </a:prstGeom>
          <a:noFill/>
        </p:spPr>
        <p:txBody>
          <a:bodyPr wrap="none" lIns="68580" tIns="34290" rIns="68580" bIns="34290" rtlCol="0">
            <a:spAutoFit/>
          </a:bodyPr>
          <a:lstStyle/>
          <a:p>
            <a:pPr algn="ctr"/>
            <a:r>
              <a:rPr lang="en-US" sz="6600" b="1" spc="-300" dirty="0" smtClean="0">
                <a:solidFill>
                  <a:schemeClr val="tx1">
                    <a:lumMod val="85000"/>
                    <a:lumOff val="15000"/>
                  </a:schemeClr>
                </a:solidFill>
                <a:latin typeface="Rockwell" panose="02060603020205020403" pitchFamily="18" charset="0"/>
              </a:rPr>
              <a:t>TABLE</a:t>
            </a:r>
          </a:p>
        </p:txBody>
      </p:sp>
      <p:sp>
        <p:nvSpPr>
          <p:cNvPr id="37" name="TextBox 36"/>
          <p:cNvSpPr txBox="1">
            <a:spLocks/>
          </p:cNvSpPr>
          <p:nvPr/>
        </p:nvSpPr>
        <p:spPr>
          <a:xfrm>
            <a:off x="3802418" y="1419887"/>
            <a:ext cx="4711867" cy="1084912"/>
          </a:xfrm>
          <a:prstGeom prst="rect">
            <a:avLst/>
          </a:prstGeom>
          <a:noFill/>
        </p:spPr>
        <p:txBody>
          <a:bodyPr wrap="none" lIns="68580" tIns="34290" rIns="68580" bIns="34290" rtlCol="0">
            <a:spAutoFit/>
          </a:bodyPr>
          <a:lstStyle/>
          <a:p>
            <a:pPr algn="ctr"/>
            <a:r>
              <a:rPr lang="en-US" sz="6600" b="1" spc="-300" dirty="0" smtClean="0">
                <a:solidFill>
                  <a:schemeClr val="tx1">
                    <a:lumMod val="85000"/>
                    <a:lumOff val="15000"/>
                  </a:schemeClr>
                </a:solidFill>
                <a:latin typeface="Rockwell" panose="02060603020205020403" pitchFamily="18" charset="0"/>
              </a:rPr>
              <a:t>CONTENTS</a:t>
            </a:r>
          </a:p>
        </p:txBody>
      </p:sp>
      <p:sp>
        <p:nvSpPr>
          <p:cNvPr id="38" name="Rectangle 37"/>
          <p:cNvSpPr>
            <a:spLocks/>
          </p:cNvSpPr>
          <p:nvPr/>
        </p:nvSpPr>
        <p:spPr>
          <a:xfrm>
            <a:off x="0" y="2396811"/>
            <a:ext cx="9144000" cy="211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600" dirty="0" smtClean="0">
                <a:solidFill>
                  <a:schemeClr val="tx1">
                    <a:lumMod val="85000"/>
                    <a:lumOff val="15000"/>
                  </a:schemeClr>
                </a:solidFill>
                <a:latin typeface="Rockwell" panose="02060603020205020403" pitchFamily="18" charset="0"/>
              </a:rPr>
              <a:t>THE MOST BEAUTIFULL PRESENTATION AND VIDEOS</a:t>
            </a:r>
            <a:endParaRPr lang="en-US" sz="1050" spc="600" dirty="0">
              <a:solidFill>
                <a:schemeClr val="tx1">
                  <a:lumMod val="85000"/>
                  <a:lumOff val="15000"/>
                </a:schemeClr>
              </a:solidFill>
              <a:latin typeface="Rockwell" panose="02060603020205020403" pitchFamily="18" charset="0"/>
            </a:endParaRPr>
          </a:p>
        </p:txBody>
      </p:sp>
      <p:sp>
        <p:nvSpPr>
          <p:cNvPr id="39" name="Rectangle 38"/>
          <p:cNvSpPr>
            <a:spLocks/>
          </p:cNvSpPr>
          <p:nvPr/>
        </p:nvSpPr>
        <p:spPr>
          <a:xfrm>
            <a:off x="957263" y="3143250"/>
            <a:ext cx="3443288" cy="338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40" name="Rectangle 39"/>
          <p:cNvSpPr>
            <a:spLocks/>
          </p:cNvSpPr>
          <p:nvPr/>
        </p:nvSpPr>
        <p:spPr>
          <a:xfrm>
            <a:off x="971550" y="3136107"/>
            <a:ext cx="1111523" cy="300082"/>
          </a:xfrm>
          <a:prstGeom prst="rect">
            <a:avLst/>
          </a:prstGeom>
        </p:spPr>
        <p:txBody>
          <a:bodyPr wrap="none" lIns="68580" tIns="34290" rIns="68580" bIns="34290">
            <a:spAutoFit/>
          </a:bodyPr>
          <a:lstStyle/>
          <a:p>
            <a:r>
              <a:rPr lang="en-US" sz="1500" b="1" dirty="0">
                <a:solidFill>
                  <a:schemeClr val="tx1">
                    <a:lumMod val="85000"/>
                    <a:lumOff val="15000"/>
                  </a:schemeClr>
                </a:solidFill>
                <a:latin typeface="Rockwell" panose="02060603020205020403" pitchFamily="18" charset="0"/>
              </a:rPr>
              <a:t>ABOUT US</a:t>
            </a:r>
          </a:p>
        </p:txBody>
      </p:sp>
      <p:sp>
        <p:nvSpPr>
          <p:cNvPr id="41" name="Rectangle 40"/>
          <p:cNvSpPr>
            <a:spLocks/>
          </p:cNvSpPr>
          <p:nvPr/>
        </p:nvSpPr>
        <p:spPr>
          <a:xfrm>
            <a:off x="971550" y="3345971"/>
            <a:ext cx="1566776"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Lorem ipsum dolor sit </a:t>
            </a:r>
            <a:r>
              <a:rPr lang="da-DK" sz="900" i="1" dirty="0" smtClean="0">
                <a:solidFill>
                  <a:schemeClr val="tx1">
                    <a:lumMod val="85000"/>
                    <a:lumOff val="15000"/>
                  </a:schemeClr>
                </a:solidFill>
                <a:latin typeface="Georgia" panose="02040502050405020303" pitchFamily="18" charset="0"/>
              </a:rPr>
              <a:t>amet</a:t>
            </a:r>
            <a:endParaRPr lang="en-US" sz="900" i="1" dirty="0">
              <a:solidFill>
                <a:schemeClr val="tx1">
                  <a:lumMod val="85000"/>
                  <a:lumOff val="15000"/>
                </a:schemeClr>
              </a:solidFill>
              <a:latin typeface="Georgia" panose="02040502050405020303" pitchFamily="18" charset="0"/>
            </a:endParaRPr>
          </a:p>
        </p:txBody>
      </p:sp>
      <p:sp>
        <p:nvSpPr>
          <p:cNvPr id="42" name="Oval 41"/>
          <p:cNvSpPr>
            <a:spLocks/>
          </p:cNvSpPr>
          <p:nvPr/>
        </p:nvSpPr>
        <p:spPr>
          <a:xfrm>
            <a:off x="535781" y="3871919"/>
            <a:ext cx="421481" cy="42148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02</a:t>
            </a:r>
            <a:endParaRPr lang="en-US" sz="1350" b="1" spc="-150" dirty="0">
              <a:latin typeface="Rockwell" panose="02060603020205020403" pitchFamily="18" charset="0"/>
            </a:endParaRPr>
          </a:p>
        </p:txBody>
      </p:sp>
      <p:sp>
        <p:nvSpPr>
          <p:cNvPr id="43" name="Rectangle 42"/>
          <p:cNvSpPr>
            <a:spLocks/>
          </p:cNvSpPr>
          <p:nvPr/>
        </p:nvSpPr>
        <p:spPr>
          <a:xfrm>
            <a:off x="971550" y="3864776"/>
            <a:ext cx="1198020"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OUR TEAM</a:t>
            </a:r>
            <a:endParaRPr lang="en-US" sz="1500" b="1" dirty="0">
              <a:solidFill>
                <a:schemeClr val="tx1">
                  <a:lumMod val="85000"/>
                  <a:lumOff val="15000"/>
                </a:schemeClr>
              </a:solidFill>
              <a:latin typeface="Rockwell" panose="02060603020205020403" pitchFamily="18" charset="0"/>
            </a:endParaRPr>
          </a:p>
        </p:txBody>
      </p:sp>
      <p:sp>
        <p:nvSpPr>
          <p:cNvPr id="44" name="Rectangle 43"/>
          <p:cNvSpPr>
            <a:spLocks/>
          </p:cNvSpPr>
          <p:nvPr/>
        </p:nvSpPr>
        <p:spPr>
          <a:xfrm>
            <a:off x="971551" y="4074639"/>
            <a:ext cx="1901803" cy="207749"/>
          </a:xfrm>
          <a:prstGeom prst="rect">
            <a:avLst/>
          </a:prstGeom>
        </p:spPr>
        <p:txBody>
          <a:bodyPr wrap="none" lIns="68580" tIns="34290" rIns="68580" bIns="34290">
            <a:spAutoFit/>
          </a:bodyPr>
          <a:lstStyle/>
          <a:p>
            <a:r>
              <a:rPr lang="en-US" sz="900" i="1" dirty="0">
                <a:solidFill>
                  <a:schemeClr val="tx1">
                    <a:lumMod val="85000"/>
                    <a:lumOff val="15000"/>
                  </a:schemeClr>
                </a:solidFill>
                <a:latin typeface="Georgia" panose="02040502050405020303" pitchFamily="18" charset="0"/>
              </a:rPr>
              <a:t>C</a:t>
            </a:r>
            <a:r>
              <a:rPr lang="en-US" sz="900" i="1" dirty="0" smtClean="0">
                <a:solidFill>
                  <a:schemeClr val="tx1">
                    <a:lumMod val="85000"/>
                    <a:lumOff val="15000"/>
                  </a:schemeClr>
                </a:solidFill>
                <a:latin typeface="Georgia" panose="02040502050405020303" pitchFamily="18" charset="0"/>
              </a:rPr>
              <a:t>onsectetur </a:t>
            </a:r>
            <a:r>
              <a:rPr lang="en-US" sz="900" i="1" dirty="0">
                <a:solidFill>
                  <a:schemeClr val="tx1">
                    <a:lumMod val="85000"/>
                    <a:lumOff val="15000"/>
                  </a:schemeClr>
                </a:solidFill>
                <a:latin typeface="Georgia" panose="02040502050405020303" pitchFamily="18" charset="0"/>
              </a:rPr>
              <a:t>adipiscing </a:t>
            </a:r>
            <a:r>
              <a:rPr lang="en-US" sz="900" i="1" dirty="0" smtClean="0">
                <a:solidFill>
                  <a:schemeClr val="tx1">
                    <a:lumMod val="85000"/>
                    <a:lumOff val="15000"/>
                  </a:schemeClr>
                </a:solidFill>
                <a:latin typeface="Georgia" panose="02040502050405020303" pitchFamily="18" charset="0"/>
              </a:rPr>
              <a:t>elit &amp; amet</a:t>
            </a:r>
            <a:endParaRPr lang="en-US" sz="900" i="1" dirty="0">
              <a:solidFill>
                <a:schemeClr val="tx1">
                  <a:lumMod val="85000"/>
                  <a:lumOff val="15000"/>
                </a:schemeClr>
              </a:solidFill>
              <a:latin typeface="Georgia" panose="02040502050405020303" pitchFamily="18" charset="0"/>
            </a:endParaRPr>
          </a:p>
        </p:txBody>
      </p:sp>
      <p:sp>
        <p:nvSpPr>
          <p:cNvPr id="45" name="Oval 44"/>
          <p:cNvSpPr>
            <a:spLocks/>
          </p:cNvSpPr>
          <p:nvPr/>
        </p:nvSpPr>
        <p:spPr>
          <a:xfrm>
            <a:off x="535781" y="4618156"/>
            <a:ext cx="421481" cy="42148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03</a:t>
            </a:r>
            <a:endParaRPr lang="en-US" sz="1350" b="1" spc="-150" dirty="0">
              <a:latin typeface="Rockwell" panose="02060603020205020403" pitchFamily="18" charset="0"/>
            </a:endParaRPr>
          </a:p>
        </p:txBody>
      </p:sp>
      <p:sp>
        <p:nvSpPr>
          <p:cNvPr id="46" name="Rectangle 45"/>
          <p:cNvSpPr>
            <a:spLocks/>
          </p:cNvSpPr>
          <p:nvPr/>
        </p:nvSpPr>
        <p:spPr>
          <a:xfrm>
            <a:off x="971550" y="4611014"/>
            <a:ext cx="1199687"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PROCCESS</a:t>
            </a:r>
            <a:endParaRPr lang="en-US" sz="1500" b="1" dirty="0">
              <a:solidFill>
                <a:schemeClr val="tx1">
                  <a:lumMod val="85000"/>
                  <a:lumOff val="15000"/>
                </a:schemeClr>
              </a:solidFill>
              <a:latin typeface="Rockwell" panose="02060603020205020403" pitchFamily="18" charset="0"/>
            </a:endParaRPr>
          </a:p>
        </p:txBody>
      </p:sp>
      <p:sp>
        <p:nvSpPr>
          <p:cNvPr id="47" name="Rectangle 46"/>
          <p:cNvSpPr>
            <a:spLocks/>
          </p:cNvSpPr>
          <p:nvPr/>
        </p:nvSpPr>
        <p:spPr>
          <a:xfrm>
            <a:off x="971550" y="4820877"/>
            <a:ext cx="1504258" cy="207749"/>
          </a:xfrm>
          <a:prstGeom prst="rect">
            <a:avLst/>
          </a:prstGeom>
        </p:spPr>
        <p:txBody>
          <a:bodyPr wrap="none" lIns="68580" tIns="34290" rIns="68580" bIns="34290">
            <a:spAutoFit/>
          </a:bodyPr>
          <a:lstStyle/>
          <a:p>
            <a:r>
              <a:rPr lang="en-US" sz="900" i="1" dirty="0" smtClean="0">
                <a:solidFill>
                  <a:schemeClr val="tx1">
                    <a:lumMod val="85000"/>
                    <a:lumOff val="15000"/>
                  </a:schemeClr>
                </a:solidFill>
                <a:latin typeface="Georgia" panose="02040502050405020303" pitchFamily="18" charset="0"/>
              </a:rPr>
              <a:t>Consectetur </a:t>
            </a:r>
            <a:r>
              <a:rPr lang="en-US" sz="900" i="1" dirty="0">
                <a:solidFill>
                  <a:schemeClr val="tx1">
                    <a:lumMod val="85000"/>
                    <a:lumOff val="15000"/>
                  </a:schemeClr>
                </a:solidFill>
                <a:latin typeface="Georgia" panose="02040502050405020303" pitchFamily="18" charset="0"/>
              </a:rPr>
              <a:t>adipiscing elit</a:t>
            </a:r>
          </a:p>
        </p:txBody>
      </p:sp>
      <p:sp>
        <p:nvSpPr>
          <p:cNvPr id="48" name="Oval 47"/>
          <p:cNvSpPr>
            <a:spLocks/>
          </p:cNvSpPr>
          <p:nvPr/>
        </p:nvSpPr>
        <p:spPr>
          <a:xfrm>
            <a:off x="3136106" y="3143250"/>
            <a:ext cx="421481" cy="42148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04</a:t>
            </a:r>
            <a:endParaRPr lang="en-US" sz="1350" b="1" spc="-150" dirty="0">
              <a:latin typeface="Rockwell" panose="02060603020205020403" pitchFamily="18" charset="0"/>
            </a:endParaRPr>
          </a:p>
        </p:txBody>
      </p:sp>
      <p:sp>
        <p:nvSpPr>
          <p:cNvPr id="49" name="Rectangle 48"/>
          <p:cNvSpPr>
            <a:spLocks/>
          </p:cNvSpPr>
          <p:nvPr/>
        </p:nvSpPr>
        <p:spPr>
          <a:xfrm>
            <a:off x="3571875" y="3136106"/>
            <a:ext cx="1099019"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SERVICES</a:t>
            </a:r>
            <a:endParaRPr lang="en-US" sz="1500" b="1" dirty="0">
              <a:solidFill>
                <a:schemeClr val="tx1">
                  <a:lumMod val="85000"/>
                  <a:lumOff val="15000"/>
                </a:schemeClr>
              </a:solidFill>
              <a:latin typeface="Rockwell" panose="02060603020205020403" pitchFamily="18" charset="0"/>
            </a:endParaRPr>
          </a:p>
        </p:txBody>
      </p:sp>
      <p:sp>
        <p:nvSpPr>
          <p:cNvPr id="50" name="Rectangle 49"/>
          <p:cNvSpPr>
            <a:spLocks/>
          </p:cNvSpPr>
          <p:nvPr/>
        </p:nvSpPr>
        <p:spPr>
          <a:xfrm>
            <a:off x="3571875" y="3345971"/>
            <a:ext cx="1504258" cy="207749"/>
          </a:xfrm>
          <a:prstGeom prst="rect">
            <a:avLst/>
          </a:prstGeom>
        </p:spPr>
        <p:txBody>
          <a:bodyPr wrap="none" lIns="68580" tIns="34290" rIns="68580" bIns="34290">
            <a:spAutoFit/>
          </a:bodyPr>
          <a:lstStyle/>
          <a:p>
            <a:r>
              <a:rPr lang="en-US" sz="900" i="1" dirty="0" smtClean="0">
                <a:solidFill>
                  <a:schemeClr val="tx1">
                    <a:lumMod val="85000"/>
                    <a:lumOff val="15000"/>
                  </a:schemeClr>
                </a:solidFill>
                <a:latin typeface="Georgia" panose="02040502050405020303" pitchFamily="18" charset="0"/>
              </a:rPr>
              <a:t>Consectetur </a:t>
            </a:r>
            <a:r>
              <a:rPr lang="en-US" sz="900" i="1" dirty="0">
                <a:solidFill>
                  <a:schemeClr val="tx1">
                    <a:lumMod val="85000"/>
                    <a:lumOff val="15000"/>
                  </a:schemeClr>
                </a:solidFill>
                <a:latin typeface="Georgia" panose="02040502050405020303" pitchFamily="18" charset="0"/>
              </a:rPr>
              <a:t>adipiscing elit</a:t>
            </a:r>
          </a:p>
        </p:txBody>
      </p:sp>
      <p:sp>
        <p:nvSpPr>
          <p:cNvPr id="51" name="Oval 50"/>
          <p:cNvSpPr>
            <a:spLocks/>
          </p:cNvSpPr>
          <p:nvPr/>
        </p:nvSpPr>
        <p:spPr>
          <a:xfrm>
            <a:off x="3136106" y="3871919"/>
            <a:ext cx="421481" cy="421481"/>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05</a:t>
            </a:r>
            <a:endParaRPr lang="en-US" sz="1350" b="1" spc="-150" dirty="0">
              <a:latin typeface="Rockwell" panose="02060603020205020403" pitchFamily="18" charset="0"/>
            </a:endParaRPr>
          </a:p>
        </p:txBody>
      </p:sp>
      <p:sp>
        <p:nvSpPr>
          <p:cNvPr id="52" name="Rectangle 51"/>
          <p:cNvSpPr>
            <a:spLocks/>
          </p:cNvSpPr>
          <p:nvPr/>
        </p:nvSpPr>
        <p:spPr>
          <a:xfrm>
            <a:off x="3571876" y="3864776"/>
            <a:ext cx="1706236"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INFOGRAPHICS</a:t>
            </a:r>
            <a:endParaRPr lang="en-US" sz="1500" b="1" dirty="0">
              <a:solidFill>
                <a:schemeClr val="tx1">
                  <a:lumMod val="85000"/>
                  <a:lumOff val="15000"/>
                </a:schemeClr>
              </a:solidFill>
              <a:latin typeface="Rockwell" panose="02060603020205020403" pitchFamily="18" charset="0"/>
            </a:endParaRPr>
          </a:p>
        </p:txBody>
      </p:sp>
      <p:sp>
        <p:nvSpPr>
          <p:cNvPr id="53" name="Rectangle 52"/>
          <p:cNvSpPr>
            <a:spLocks/>
          </p:cNvSpPr>
          <p:nvPr/>
        </p:nvSpPr>
        <p:spPr>
          <a:xfrm>
            <a:off x="3571876" y="4074639"/>
            <a:ext cx="1271823" cy="207749"/>
          </a:xfrm>
          <a:prstGeom prst="rect">
            <a:avLst/>
          </a:prstGeom>
        </p:spPr>
        <p:txBody>
          <a:bodyPr wrap="none" lIns="68580" tIns="34290" rIns="68580" bIns="34290">
            <a:spAutoFit/>
          </a:bodyPr>
          <a:lstStyle/>
          <a:p>
            <a:r>
              <a:rPr lang="en-US" sz="900" i="1" dirty="0">
                <a:solidFill>
                  <a:schemeClr val="tx1">
                    <a:lumMod val="85000"/>
                    <a:lumOff val="15000"/>
                  </a:schemeClr>
                </a:solidFill>
                <a:latin typeface="Georgia" panose="02040502050405020303" pitchFamily="18" charset="0"/>
              </a:rPr>
              <a:t>A</a:t>
            </a:r>
            <a:r>
              <a:rPr lang="en-US" sz="900" i="1" dirty="0" smtClean="0">
                <a:solidFill>
                  <a:schemeClr val="tx1">
                    <a:lumMod val="85000"/>
                    <a:lumOff val="15000"/>
                  </a:schemeClr>
                </a:solidFill>
                <a:latin typeface="Georgia" panose="02040502050405020303" pitchFamily="18" charset="0"/>
              </a:rPr>
              <a:t>dipiscing </a:t>
            </a:r>
            <a:r>
              <a:rPr lang="en-US" sz="900" i="1" dirty="0">
                <a:solidFill>
                  <a:schemeClr val="tx1">
                    <a:lumMod val="85000"/>
                    <a:lumOff val="15000"/>
                  </a:schemeClr>
                </a:solidFill>
                <a:latin typeface="Georgia" panose="02040502050405020303" pitchFamily="18" charset="0"/>
              </a:rPr>
              <a:t>elit &amp; </a:t>
            </a:r>
            <a:r>
              <a:rPr lang="en-US" sz="900" i="1" dirty="0" err="1">
                <a:solidFill>
                  <a:schemeClr val="tx1">
                    <a:lumMod val="85000"/>
                    <a:lumOff val="15000"/>
                  </a:schemeClr>
                </a:solidFill>
                <a:latin typeface="Georgia" panose="02040502050405020303" pitchFamily="18" charset="0"/>
              </a:rPr>
              <a:t>amet</a:t>
            </a:r>
            <a:endParaRPr lang="en-US" sz="900" i="1" dirty="0">
              <a:solidFill>
                <a:schemeClr val="tx1">
                  <a:lumMod val="85000"/>
                  <a:lumOff val="15000"/>
                </a:schemeClr>
              </a:solidFill>
              <a:latin typeface="Georgia" panose="02040502050405020303" pitchFamily="18" charset="0"/>
            </a:endParaRPr>
          </a:p>
        </p:txBody>
      </p:sp>
      <p:sp>
        <p:nvSpPr>
          <p:cNvPr id="54" name="Oval 53"/>
          <p:cNvSpPr>
            <a:spLocks/>
          </p:cNvSpPr>
          <p:nvPr/>
        </p:nvSpPr>
        <p:spPr>
          <a:xfrm>
            <a:off x="3136106" y="4618156"/>
            <a:ext cx="421481" cy="42148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06</a:t>
            </a:r>
            <a:endParaRPr lang="en-US" sz="1350" b="1" spc="-150" dirty="0">
              <a:latin typeface="Rockwell" panose="02060603020205020403" pitchFamily="18" charset="0"/>
            </a:endParaRPr>
          </a:p>
        </p:txBody>
      </p:sp>
      <p:sp>
        <p:nvSpPr>
          <p:cNvPr id="55" name="Rectangle 54"/>
          <p:cNvSpPr>
            <a:spLocks/>
          </p:cNvSpPr>
          <p:nvPr/>
        </p:nvSpPr>
        <p:spPr>
          <a:xfrm>
            <a:off x="3571876" y="4611014"/>
            <a:ext cx="1353576"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PORTFOLIO</a:t>
            </a:r>
            <a:endParaRPr lang="en-US" sz="1500" b="1" dirty="0">
              <a:solidFill>
                <a:schemeClr val="tx1">
                  <a:lumMod val="85000"/>
                  <a:lumOff val="15000"/>
                </a:schemeClr>
              </a:solidFill>
              <a:latin typeface="Rockwell" panose="02060603020205020403" pitchFamily="18" charset="0"/>
            </a:endParaRPr>
          </a:p>
        </p:txBody>
      </p:sp>
      <p:sp>
        <p:nvSpPr>
          <p:cNvPr id="56" name="Rectangle 55"/>
          <p:cNvSpPr>
            <a:spLocks/>
          </p:cNvSpPr>
          <p:nvPr/>
        </p:nvSpPr>
        <p:spPr>
          <a:xfrm>
            <a:off x="3571875" y="4820877"/>
            <a:ext cx="1002519"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Praesent sodales</a:t>
            </a:r>
            <a:endParaRPr lang="en-US" sz="900" i="1" dirty="0">
              <a:solidFill>
                <a:schemeClr val="tx1">
                  <a:lumMod val="85000"/>
                  <a:lumOff val="15000"/>
                </a:schemeClr>
              </a:solidFill>
              <a:latin typeface="Georgia" panose="02040502050405020303" pitchFamily="18" charset="0"/>
            </a:endParaRPr>
          </a:p>
        </p:txBody>
      </p:sp>
      <p:sp>
        <p:nvSpPr>
          <p:cNvPr id="57" name="Oval 56"/>
          <p:cNvSpPr>
            <a:spLocks/>
          </p:cNvSpPr>
          <p:nvPr/>
        </p:nvSpPr>
        <p:spPr>
          <a:xfrm>
            <a:off x="5686425" y="3143250"/>
            <a:ext cx="421481" cy="42148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07</a:t>
            </a:r>
            <a:endParaRPr lang="en-US" sz="1350" b="1" spc="-150" dirty="0">
              <a:latin typeface="Rockwell" panose="02060603020205020403" pitchFamily="18" charset="0"/>
            </a:endParaRPr>
          </a:p>
        </p:txBody>
      </p:sp>
      <p:sp>
        <p:nvSpPr>
          <p:cNvPr id="58" name="Rectangle 57"/>
          <p:cNvSpPr>
            <a:spLocks/>
          </p:cNvSpPr>
          <p:nvPr/>
        </p:nvSpPr>
        <p:spPr>
          <a:xfrm>
            <a:off x="6122195" y="3136106"/>
            <a:ext cx="1949188"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VIDEO SHOWCASE</a:t>
            </a:r>
            <a:endParaRPr lang="en-US" sz="1500" b="1" dirty="0">
              <a:solidFill>
                <a:schemeClr val="tx1">
                  <a:lumMod val="85000"/>
                  <a:lumOff val="15000"/>
                </a:schemeClr>
              </a:solidFill>
              <a:latin typeface="Rockwell" panose="02060603020205020403" pitchFamily="18" charset="0"/>
            </a:endParaRPr>
          </a:p>
        </p:txBody>
      </p:sp>
      <p:sp>
        <p:nvSpPr>
          <p:cNvPr id="59" name="Rectangle 58"/>
          <p:cNvSpPr>
            <a:spLocks/>
          </p:cNvSpPr>
          <p:nvPr/>
        </p:nvSpPr>
        <p:spPr>
          <a:xfrm>
            <a:off x="6122194" y="3345971"/>
            <a:ext cx="1002519"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Praesent </a:t>
            </a:r>
            <a:r>
              <a:rPr lang="da-DK" sz="900" i="1" dirty="0" smtClean="0">
                <a:solidFill>
                  <a:schemeClr val="tx1">
                    <a:lumMod val="85000"/>
                    <a:lumOff val="15000"/>
                  </a:schemeClr>
                </a:solidFill>
                <a:latin typeface="Georgia" panose="02040502050405020303" pitchFamily="18" charset="0"/>
              </a:rPr>
              <a:t>sodales</a:t>
            </a:r>
            <a:endParaRPr lang="en-US" sz="900" i="1" dirty="0">
              <a:solidFill>
                <a:schemeClr val="tx1">
                  <a:lumMod val="85000"/>
                  <a:lumOff val="15000"/>
                </a:schemeClr>
              </a:solidFill>
              <a:latin typeface="Georgia" panose="02040502050405020303" pitchFamily="18" charset="0"/>
            </a:endParaRPr>
          </a:p>
        </p:txBody>
      </p:sp>
      <p:sp>
        <p:nvSpPr>
          <p:cNvPr id="60" name="Oval 59"/>
          <p:cNvSpPr>
            <a:spLocks/>
          </p:cNvSpPr>
          <p:nvPr/>
        </p:nvSpPr>
        <p:spPr>
          <a:xfrm>
            <a:off x="5686425" y="3871919"/>
            <a:ext cx="421481" cy="421481"/>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08</a:t>
            </a:r>
            <a:endParaRPr lang="en-US" sz="1350" b="1" spc="-150" dirty="0">
              <a:latin typeface="Rockwell" panose="02060603020205020403" pitchFamily="18" charset="0"/>
            </a:endParaRPr>
          </a:p>
        </p:txBody>
      </p:sp>
      <p:sp>
        <p:nvSpPr>
          <p:cNvPr id="61" name="Rectangle 60"/>
          <p:cNvSpPr>
            <a:spLocks/>
          </p:cNvSpPr>
          <p:nvPr/>
        </p:nvSpPr>
        <p:spPr>
          <a:xfrm>
            <a:off x="6122194" y="3864775"/>
            <a:ext cx="1393651"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CLIENT LIST</a:t>
            </a:r>
            <a:endParaRPr lang="en-US" sz="1500" b="1" dirty="0">
              <a:solidFill>
                <a:schemeClr val="tx1">
                  <a:lumMod val="85000"/>
                  <a:lumOff val="15000"/>
                </a:schemeClr>
              </a:solidFill>
              <a:latin typeface="Rockwell" panose="02060603020205020403" pitchFamily="18" charset="0"/>
            </a:endParaRPr>
          </a:p>
        </p:txBody>
      </p:sp>
      <p:sp>
        <p:nvSpPr>
          <p:cNvPr id="62" name="Rectangle 61"/>
          <p:cNvSpPr>
            <a:spLocks/>
          </p:cNvSpPr>
          <p:nvPr/>
        </p:nvSpPr>
        <p:spPr>
          <a:xfrm>
            <a:off x="6122194" y="4074639"/>
            <a:ext cx="1566776"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Lorem ipsum dolor sit amet</a:t>
            </a:r>
            <a:endParaRPr lang="en-US" sz="900" i="1" dirty="0">
              <a:solidFill>
                <a:schemeClr val="tx1">
                  <a:lumMod val="85000"/>
                  <a:lumOff val="15000"/>
                </a:schemeClr>
              </a:solidFill>
              <a:latin typeface="Georgia" panose="02040502050405020303" pitchFamily="18" charset="0"/>
            </a:endParaRPr>
          </a:p>
        </p:txBody>
      </p:sp>
      <p:sp>
        <p:nvSpPr>
          <p:cNvPr id="63" name="Oval 62"/>
          <p:cNvSpPr>
            <a:spLocks/>
          </p:cNvSpPr>
          <p:nvPr/>
        </p:nvSpPr>
        <p:spPr>
          <a:xfrm>
            <a:off x="5686425" y="4618156"/>
            <a:ext cx="421481" cy="42148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09</a:t>
            </a:r>
            <a:endParaRPr lang="en-US" sz="1350" b="1" spc="-150" dirty="0">
              <a:latin typeface="Rockwell" panose="02060603020205020403" pitchFamily="18" charset="0"/>
            </a:endParaRPr>
          </a:p>
        </p:txBody>
      </p:sp>
      <p:sp>
        <p:nvSpPr>
          <p:cNvPr id="64" name="Rectangle 63"/>
          <p:cNvSpPr>
            <a:spLocks/>
          </p:cNvSpPr>
          <p:nvPr/>
        </p:nvSpPr>
        <p:spPr>
          <a:xfrm>
            <a:off x="6122194" y="4611013"/>
            <a:ext cx="1420966"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CONTACT US</a:t>
            </a:r>
            <a:endParaRPr lang="en-US" sz="1500" b="1" dirty="0">
              <a:solidFill>
                <a:schemeClr val="tx1">
                  <a:lumMod val="85000"/>
                  <a:lumOff val="15000"/>
                </a:schemeClr>
              </a:solidFill>
              <a:latin typeface="Rockwell" panose="02060603020205020403" pitchFamily="18" charset="0"/>
            </a:endParaRPr>
          </a:p>
        </p:txBody>
      </p:sp>
      <p:sp>
        <p:nvSpPr>
          <p:cNvPr id="65" name="Rectangle 64"/>
          <p:cNvSpPr>
            <a:spLocks/>
          </p:cNvSpPr>
          <p:nvPr/>
        </p:nvSpPr>
        <p:spPr>
          <a:xfrm>
            <a:off x="6122194" y="4820877"/>
            <a:ext cx="875881" cy="207749"/>
          </a:xfrm>
          <a:prstGeom prst="rect">
            <a:avLst/>
          </a:prstGeom>
        </p:spPr>
        <p:txBody>
          <a:bodyPr wrap="none" lIns="68580" tIns="34290" rIns="68580" bIns="34290">
            <a:spAutoFit/>
          </a:bodyPr>
          <a:lstStyle/>
          <a:p>
            <a:r>
              <a:rPr lang="en-US" sz="900" i="1" dirty="0" smtClean="0">
                <a:solidFill>
                  <a:schemeClr val="tx1">
                    <a:lumMod val="85000"/>
                    <a:lumOff val="15000"/>
                  </a:schemeClr>
                </a:solidFill>
                <a:latin typeface="Georgia" panose="02040502050405020303" pitchFamily="18" charset="0"/>
              </a:rPr>
              <a:t>Keep in touch!</a:t>
            </a:r>
            <a:endParaRPr lang="en-US" sz="9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750" fill="hold"/>
                                        <p:tgtEl>
                                          <p:spTgt spid="36"/>
                                        </p:tgtEl>
                                        <p:attrNameLst>
                                          <p:attrName>ppt_x</p:attrName>
                                        </p:attrNameLst>
                                      </p:cBhvr>
                                      <p:tavLst>
                                        <p:tav tm="0">
                                          <p:val>
                                            <p:strVal val="#ppt_x"/>
                                          </p:val>
                                        </p:tav>
                                        <p:tav tm="100000">
                                          <p:val>
                                            <p:strVal val="#ppt_x"/>
                                          </p:val>
                                        </p:tav>
                                      </p:tavLst>
                                    </p:anim>
                                    <p:anim calcmode="lin" valueType="num">
                                      <p:cBhvr additive="base">
                                        <p:cTn id="8" dur="75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750" fill="hold"/>
                                        <p:tgtEl>
                                          <p:spTgt spid="35"/>
                                        </p:tgtEl>
                                        <p:attrNameLst>
                                          <p:attrName>ppt_x</p:attrName>
                                        </p:attrNameLst>
                                      </p:cBhvr>
                                      <p:tavLst>
                                        <p:tav tm="0">
                                          <p:val>
                                            <p:strVal val="#ppt_x"/>
                                          </p:val>
                                        </p:tav>
                                        <p:tav tm="100000">
                                          <p:val>
                                            <p:strVal val="#ppt_x"/>
                                          </p:val>
                                        </p:tav>
                                      </p:tavLst>
                                    </p:anim>
                                    <p:anim calcmode="lin" valueType="num">
                                      <p:cBhvr additive="base">
                                        <p:cTn id="12" dur="750" fill="hold"/>
                                        <p:tgtEl>
                                          <p:spTgt spid="3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750" fill="hold"/>
                                        <p:tgtEl>
                                          <p:spTgt spid="37"/>
                                        </p:tgtEl>
                                        <p:attrNameLst>
                                          <p:attrName>ppt_x</p:attrName>
                                        </p:attrNameLst>
                                      </p:cBhvr>
                                      <p:tavLst>
                                        <p:tav tm="0">
                                          <p:val>
                                            <p:strVal val="#ppt_x"/>
                                          </p:val>
                                        </p:tav>
                                        <p:tav tm="100000">
                                          <p:val>
                                            <p:strVal val="#ppt_x"/>
                                          </p:val>
                                        </p:tav>
                                      </p:tavLst>
                                    </p:anim>
                                    <p:anim calcmode="lin" valueType="num">
                                      <p:cBhvr additive="base">
                                        <p:cTn id="16" dur="750" fill="hold"/>
                                        <p:tgtEl>
                                          <p:spTgt spid="37"/>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anim calcmode="lin" valueType="num">
                                      <p:cBhvr>
                                        <p:cTn id="21" dur="500" fill="hold"/>
                                        <p:tgtEl>
                                          <p:spTgt spid="38"/>
                                        </p:tgtEl>
                                        <p:attrNameLst>
                                          <p:attrName>ppt_x</p:attrName>
                                        </p:attrNameLst>
                                      </p:cBhvr>
                                      <p:tavLst>
                                        <p:tav tm="0">
                                          <p:val>
                                            <p:strVal val="#ppt_x"/>
                                          </p:val>
                                        </p:tav>
                                        <p:tav tm="100000">
                                          <p:val>
                                            <p:strVal val="#ppt_x"/>
                                          </p:val>
                                        </p:tav>
                                      </p:tavLst>
                                    </p:anim>
                                    <p:anim calcmode="lin" valueType="num">
                                      <p:cBhvr>
                                        <p:cTn id="22" dur="500" fill="hold"/>
                                        <p:tgtEl>
                                          <p:spTgt spid="3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750"/>
                                        <p:tgtEl>
                                          <p:spTgt spid="34"/>
                                        </p:tgtEl>
                                      </p:cBhvr>
                                    </p:animEffect>
                                    <p:anim calcmode="lin" valueType="num">
                                      <p:cBhvr>
                                        <p:cTn id="26" dur="750" fill="hold"/>
                                        <p:tgtEl>
                                          <p:spTgt spid="34"/>
                                        </p:tgtEl>
                                        <p:attrNameLst>
                                          <p:attrName>ppt_x</p:attrName>
                                        </p:attrNameLst>
                                      </p:cBhvr>
                                      <p:tavLst>
                                        <p:tav tm="0">
                                          <p:val>
                                            <p:strVal val="#ppt_x"/>
                                          </p:val>
                                        </p:tav>
                                        <p:tav tm="100000">
                                          <p:val>
                                            <p:strVal val="#ppt_x"/>
                                          </p:val>
                                        </p:tav>
                                      </p:tavLst>
                                    </p:anim>
                                    <p:anim calcmode="lin" valueType="num">
                                      <p:cBhvr>
                                        <p:cTn id="27" dur="750" fill="hold"/>
                                        <p:tgtEl>
                                          <p:spTgt spid="3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39"/>
                                        </p:tgtEl>
                                        <p:attrNameLst>
                                          <p:attrName>style.visibility</p:attrName>
                                        </p:attrNameLst>
                                      </p:cBhvr>
                                      <p:to>
                                        <p:strVal val="visible"/>
                                      </p:to>
                                    </p:set>
                                    <p:animEffect transition="in" filter="fade">
                                      <p:cBhvr>
                                        <p:cTn id="30" dur="750"/>
                                        <p:tgtEl>
                                          <p:spTgt spid="39"/>
                                        </p:tgtEl>
                                      </p:cBhvr>
                                    </p:animEffect>
                                    <p:anim calcmode="lin" valueType="num">
                                      <p:cBhvr>
                                        <p:cTn id="31" dur="750" fill="hold"/>
                                        <p:tgtEl>
                                          <p:spTgt spid="39"/>
                                        </p:tgtEl>
                                        <p:attrNameLst>
                                          <p:attrName>ppt_x</p:attrName>
                                        </p:attrNameLst>
                                      </p:cBhvr>
                                      <p:tavLst>
                                        <p:tav tm="0">
                                          <p:val>
                                            <p:strVal val="#ppt_x"/>
                                          </p:val>
                                        </p:tav>
                                        <p:tav tm="100000">
                                          <p:val>
                                            <p:strVal val="#ppt_x"/>
                                          </p:val>
                                        </p:tav>
                                      </p:tavLst>
                                    </p:anim>
                                    <p:anim calcmode="lin" valueType="num">
                                      <p:cBhvr>
                                        <p:cTn id="32" dur="750" fill="hold"/>
                                        <p:tgtEl>
                                          <p:spTgt spid="3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750"/>
                                        <p:tgtEl>
                                          <p:spTgt spid="40"/>
                                        </p:tgtEl>
                                      </p:cBhvr>
                                    </p:animEffect>
                                    <p:anim calcmode="lin" valueType="num">
                                      <p:cBhvr>
                                        <p:cTn id="36" dur="750" fill="hold"/>
                                        <p:tgtEl>
                                          <p:spTgt spid="40"/>
                                        </p:tgtEl>
                                        <p:attrNameLst>
                                          <p:attrName>ppt_x</p:attrName>
                                        </p:attrNameLst>
                                      </p:cBhvr>
                                      <p:tavLst>
                                        <p:tav tm="0">
                                          <p:val>
                                            <p:strVal val="#ppt_x"/>
                                          </p:val>
                                        </p:tav>
                                        <p:tav tm="100000">
                                          <p:val>
                                            <p:strVal val="#ppt_x"/>
                                          </p:val>
                                        </p:tav>
                                      </p:tavLst>
                                    </p:anim>
                                    <p:anim calcmode="lin" valueType="num">
                                      <p:cBhvr>
                                        <p:cTn id="37" dur="750" fill="hold"/>
                                        <p:tgtEl>
                                          <p:spTgt spid="4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750"/>
                                        <p:tgtEl>
                                          <p:spTgt spid="41"/>
                                        </p:tgtEl>
                                      </p:cBhvr>
                                    </p:animEffect>
                                    <p:anim calcmode="lin" valueType="num">
                                      <p:cBhvr>
                                        <p:cTn id="41" dur="750" fill="hold"/>
                                        <p:tgtEl>
                                          <p:spTgt spid="41"/>
                                        </p:tgtEl>
                                        <p:attrNameLst>
                                          <p:attrName>ppt_x</p:attrName>
                                        </p:attrNameLst>
                                      </p:cBhvr>
                                      <p:tavLst>
                                        <p:tav tm="0">
                                          <p:val>
                                            <p:strVal val="#ppt_x"/>
                                          </p:val>
                                        </p:tav>
                                        <p:tav tm="100000">
                                          <p:val>
                                            <p:strVal val="#ppt_x"/>
                                          </p:val>
                                        </p:tav>
                                      </p:tavLst>
                                    </p:anim>
                                    <p:anim calcmode="lin" valueType="num">
                                      <p:cBhvr>
                                        <p:cTn id="42" dur="750" fill="hold"/>
                                        <p:tgtEl>
                                          <p:spTgt spid="4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750"/>
                                        <p:tgtEl>
                                          <p:spTgt spid="42"/>
                                        </p:tgtEl>
                                      </p:cBhvr>
                                    </p:animEffect>
                                    <p:anim calcmode="lin" valueType="num">
                                      <p:cBhvr>
                                        <p:cTn id="46" dur="750" fill="hold"/>
                                        <p:tgtEl>
                                          <p:spTgt spid="42"/>
                                        </p:tgtEl>
                                        <p:attrNameLst>
                                          <p:attrName>ppt_x</p:attrName>
                                        </p:attrNameLst>
                                      </p:cBhvr>
                                      <p:tavLst>
                                        <p:tav tm="0">
                                          <p:val>
                                            <p:strVal val="#ppt_x"/>
                                          </p:val>
                                        </p:tav>
                                        <p:tav tm="100000">
                                          <p:val>
                                            <p:strVal val="#ppt_x"/>
                                          </p:val>
                                        </p:tav>
                                      </p:tavLst>
                                    </p:anim>
                                    <p:anim calcmode="lin" valueType="num">
                                      <p:cBhvr>
                                        <p:cTn id="47" dur="750" fill="hold"/>
                                        <p:tgtEl>
                                          <p:spTgt spid="4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750"/>
                                        <p:tgtEl>
                                          <p:spTgt spid="43"/>
                                        </p:tgtEl>
                                      </p:cBhvr>
                                    </p:animEffect>
                                    <p:anim calcmode="lin" valueType="num">
                                      <p:cBhvr>
                                        <p:cTn id="51" dur="750" fill="hold"/>
                                        <p:tgtEl>
                                          <p:spTgt spid="43"/>
                                        </p:tgtEl>
                                        <p:attrNameLst>
                                          <p:attrName>ppt_x</p:attrName>
                                        </p:attrNameLst>
                                      </p:cBhvr>
                                      <p:tavLst>
                                        <p:tav tm="0">
                                          <p:val>
                                            <p:strVal val="#ppt_x"/>
                                          </p:val>
                                        </p:tav>
                                        <p:tav tm="100000">
                                          <p:val>
                                            <p:strVal val="#ppt_x"/>
                                          </p:val>
                                        </p:tav>
                                      </p:tavLst>
                                    </p:anim>
                                    <p:anim calcmode="lin" valueType="num">
                                      <p:cBhvr>
                                        <p:cTn id="52" dur="750" fill="hold"/>
                                        <p:tgtEl>
                                          <p:spTgt spid="4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750"/>
                                        <p:tgtEl>
                                          <p:spTgt spid="44"/>
                                        </p:tgtEl>
                                      </p:cBhvr>
                                    </p:animEffect>
                                    <p:anim calcmode="lin" valueType="num">
                                      <p:cBhvr>
                                        <p:cTn id="56" dur="750" fill="hold"/>
                                        <p:tgtEl>
                                          <p:spTgt spid="44"/>
                                        </p:tgtEl>
                                        <p:attrNameLst>
                                          <p:attrName>ppt_x</p:attrName>
                                        </p:attrNameLst>
                                      </p:cBhvr>
                                      <p:tavLst>
                                        <p:tav tm="0">
                                          <p:val>
                                            <p:strVal val="#ppt_x"/>
                                          </p:val>
                                        </p:tav>
                                        <p:tav tm="100000">
                                          <p:val>
                                            <p:strVal val="#ppt_x"/>
                                          </p:val>
                                        </p:tav>
                                      </p:tavLst>
                                    </p:anim>
                                    <p:anim calcmode="lin" valueType="num">
                                      <p:cBhvr>
                                        <p:cTn id="57" dur="750" fill="hold"/>
                                        <p:tgtEl>
                                          <p:spTgt spid="4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750"/>
                                        <p:tgtEl>
                                          <p:spTgt spid="45"/>
                                        </p:tgtEl>
                                      </p:cBhvr>
                                    </p:animEffect>
                                    <p:anim calcmode="lin" valueType="num">
                                      <p:cBhvr>
                                        <p:cTn id="61" dur="750" fill="hold"/>
                                        <p:tgtEl>
                                          <p:spTgt spid="45"/>
                                        </p:tgtEl>
                                        <p:attrNameLst>
                                          <p:attrName>ppt_x</p:attrName>
                                        </p:attrNameLst>
                                      </p:cBhvr>
                                      <p:tavLst>
                                        <p:tav tm="0">
                                          <p:val>
                                            <p:strVal val="#ppt_x"/>
                                          </p:val>
                                        </p:tav>
                                        <p:tav tm="100000">
                                          <p:val>
                                            <p:strVal val="#ppt_x"/>
                                          </p:val>
                                        </p:tav>
                                      </p:tavLst>
                                    </p:anim>
                                    <p:anim calcmode="lin" valueType="num">
                                      <p:cBhvr>
                                        <p:cTn id="62" dur="750" fill="hold"/>
                                        <p:tgtEl>
                                          <p:spTgt spid="4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fade">
                                      <p:cBhvr>
                                        <p:cTn id="65" dur="750"/>
                                        <p:tgtEl>
                                          <p:spTgt spid="46"/>
                                        </p:tgtEl>
                                      </p:cBhvr>
                                    </p:animEffect>
                                    <p:anim calcmode="lin" valueType="num">
                                      <p:cBhvr>
                                        <p:cTn id="66" dur="750" fill="hold"/>
                                        <p:tgtEl>
                                          <p:spTgt spid="46"/>
                                        </p:tgtEl>
                                        <p:attrNameLst>
                                          <p:attrName>ppt_x</p:attrName>
                                        </p:attrNameLst>
                                      </p:cBhvr>
                                      <p:tavLst>
                                        <p:tav tm="0">
                                          <p:val>
                                            <p:strVal val="#ppt_x"/>
                                          </p:val>
                                        </p:tav>
                                        <p:tav tm="100000">
                                          <p:val>
                                            <p:strVal val="#ppt_x"/>
                                          </p:val>
                                        </p:tav>
                                      </p:tavLst>
                                    </p:anim>
                                    <p:anim calcmode="lin" valueType="num">
                                      <p:cBhvr>
                                        <p:cTn id="67" dur="750" fill="hold"/>
                                        <p:tgtEl>
                                          <p:spTgt spid="4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fade">
                                      <p:cBhvr>
                                        <p:cTn id="70" dur="750"/>
                                        <p:tgtEl>
                                          <p:spTgt spid="47"/>
                                        </p:tgtEl>
                                      </p:cBhvr>
                                    </p:animEffect>
                                    <p:anim calcmode="lin" valueType="num">
                                      <p:cBhvr>
                                        <p:cTn id="71" dur="750" fill="hold"/>
                                        <p:tgtEl>
                                          <p:spTgt spid="47"/>
                                        </p:tgtEl>
                                        <p:attrNameLst>
                                          <p:attrName>ppt_x</p:attrName>
                                        </p:attrNameLst>
                                      </p:cBhvr>
                                      <p:tavLst>
                                        <p:tav tm="0">
                                          <p:val>
                                            <p:strVal val="#ppt_x"/>
                                          </p:val>
                                        </p:tav>
                                        <p:tav tm="100000">
                                          <p:val>
                                            <p:strVal val="#ppt_x"/>
                                          </p:val>
                                        </p:tav>
                                      </p:tavLst>
                                    </p:anim>
                                    <p:anim calcmode="lin" valueType="num">
                                      <p:cBhvr>
                                        <p:cTn id="72" dur="750" fill="hold"/>
                                        <p:tgtEl>
                                          <p:spTgt spid="47"/>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750"/>
                                        <p:tgtEl>
                                          <p:spTgt spid="48"/>
                                        </p:tgtEl>
                                      </p:cBhvr>
                                    </p:animEffect>
                                    <p:anim calcmode="lin" valueType="num">
                                      <p:cBhvr>
                                        <p:cTn id="76" dur="750" fill="hold"/>
                                        <p:tgtEl>
                                          <p:spTgt spid="48"/>
                                        </p:tgtEl>
                                        <p:attrNameLst>
                                          <p:attrName>ppt_x</p:attrName>
                                        </p:attrNameLst>
                                      </p:cBhvr>
                                      <p:tavLst>
                                        <p:tav tm="0">
                                          <p:val>
                                            <p:strVal val="#ppt_x"/>
                                          </p:val>
                                        </p:tav>
                                        <p:tav tm="100000">
                                          <p:val>
                                            <p:strVal val="#ppt_x"/>
                                          </p:val>
                                        </p:tav>
                                      </p:tavLst>
                                    </p:anim>
                                    <p:anim calcmode="lin" valueType="num">
                                      <p:cBhvr>
                                        <p:cTn id="77" dur="750" fill="hold"/>
                                        <p:tgtEl>
                                          <p:spTgt spid="48"/>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49"/>
                                        </p:tgtEl>
                                        <p:attrNameLst>
                                          <p:attrName>style.visibility</p:attrName>
                                        </p:attrNameLst>
                                      </p:cBhvr>
                                      <p:to>
                                        <p:strVal val="visible"/>
                                      </p:to>
                                    </p:set>
                                    <p:animEffect transition="in" filter="fade">
                                      <p:cBhvr>
                                        <p:cTn id="80" dur="750"/>
                                        <p:tgtEl>
                                          <p:spTgt spid="49"/>
                                        </p:tgtEl>
                                      </p:cBhvr>
                                    </p:animEffect>
                                    <p:anim calcmode="lin" valueType="num">
                                      <p:cBhvr>
                                        <p:cTn id="81" dur="750" fill="hold"/>
                                        <p:tgtEl>
                                          <p:spTgt spid="49"/>
                                        </p:tgtEl>
                                        <p:attrNameLst>
                                          <p:attrName>ppt_x</p:attrName>
                                        </p:attrNameLst>
                                      </p:cBhvr>
                                      <p:tavLst>
                                        <p:tav tm="0">
                                          <p:val>
                                            <p:strVal val="#ppt_x"/>
                                          </p:val>
                                        </p:tav>
                                        <p:tav tm="100000">
                                          <p:val>
                                            <p:strVal val="#ppt_x"/>
                                          </p:val>
                                        </p:tav>
                                      </p:tavLst>
                                    </p:anim>
                                    <p:anim calcmode="lin" valueType="num">
                                      <p:cBhvr>
                                        <p:cTn id="82" dur="750" fill="hold"/>
                                        <p:tgtEl>
                                          <p:spTgt spid="4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fade">
                                      <p:cBhvr>
                                        <p:cTn id="85" dur="750"/>
                                        <p:tgtEl>
                                          <p:spTgt spid="50"/>
                                        </p:tgtEl>
                                      </p:cBhvr>
                                    </p:animEffect>
                                    <p:anim calcmode="lin" valueType="num">
                                      <p:cBhvr>
                                        <p:cTn id="86" dur="750" fill="hold"/>
                                        <p:tgtEl>
                                          <p:spTgt spid="50"/>
                                        </p:tgtEl>
                                        <p:attrNameLst>
                                          <p:attrName>ppt_x</p:attrName>
                                        </p:attrNameLst>
                                      </p:cBhvr>
                                      <p:tavLst>
                                        <p:tav tm="0">
                                          <p:val>
                                            <p:strVal val="#ppt_x"/>
                                          </p:val>
                                        </p:tav>
                                        <p:tav tm="100000">
                                          <p:val>
                                            <p:strVal val="#ppt_x"/>
                                          </p:val>
                                        </p:tav>
                                      </p:tavLst>
                                    </p:anim>
                                    <p:anim calcmode="lin" valueType="num">
                                      <p:cBhvr>
                                        <p:cTn id="87" dur="750" fill="hold"/>
                                        <p:tgtEl>
                                          <p:spTgt spid="5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750"/>
                                        <p:tgtEl>
                                          <p:spTgt spid="51"/>
                                        </p:tgtEl>
                                      </p:cBhvr>
                                    </p:animEffect>
                                    <p:anim calcmode="lin" valueType="num">
                                      <p:cBhvr>
                                        <p:cTn id="91" dur="750" fill="hold"/>
                                        <p:tgtEl>
                                          <p:spTgt spid="51"/>
                                        </p:tgtEl>
                                        <p:attrNameLst>
                                          <p:attrName>ppt_x</p:attrName>
                                        </p:attrNameLst>
                                      </p:cBhvr>
                                      <p:tavLst>
                                        <p:tav tm="0">
                                          <p:val>
                                            <p:strVal val="#ppt_x"/>
                                          </p:val>
                                        </p:tav>
                                        <p:tav tm="100000">
                                          <p:val>
                                            <p:strVal val="#ppt_x"/>
                                          </p:val>
                                        </p:tav>
                                      </p:tavLst>
                                    </p:anim>
                                    <p:anim calcmode="lin" valueType="num">
                                      <p:cBhvr>
                                        <p:cTn id="92" dur="750" fill="hold"/>
                                        <p:tgtEl>
                                          <p:spTgt spid="5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52"/>
                                        </p:tgtEl>
                                        <p:attrNameLst>
                                          <p:attrName>style.visibility</p:attrName>
                                        </p:attrNameLst>
                                      </p:cBhvr>
                                      <p:to>
                                        <p:strVal val="visible"/>
                                      </p:to>
                                    </p:set>
                                    <p:animEffect transition="in" filter="fade">
                                      <p:cBhvr>
                                        <p:cTn id="95" dur="750"/>
                                        <p:tgtEl>
                                          <p:spTgt spid="52"/>
                                        </p:tgtEl>
                                      </p:cBhvr>
                                    </p:animEffect>
                                    <p:anim calcmode="lin" valueType="num">
                                      <p:cBhvr>
                                        <p:cTn id="96" dur="750" fill="hold"/>
                                        <p:tgtEl>
                                          <p:spTgt spid="52"/>
                                        </p:tgtEl>
                                        <p:attrNameLst>
                                          <p:attrName>ppt_x</p:attrName>
                                        </p:attrNameLst>
                                      </p:cBhvr>
                                      <p:tavLst>
                                        <p:tav tm="0">
                                          <p:val>
                                            <p:strVal val="#ppt_x"/>
                                          </p:val>
                                        </p:tav>
                                        <p:tav tm="100000">
                                          <p:val>
                                            <p:strVal val="#ppt_x"/>
                                          </p:val>
                                        </p:tav>
                                      </p:tavLst>
                                    </p:anim>
                                    <p:anim calcmode="lin" valueType="num">
                                      <p:cBhvr>
                                        <p:cTn id="97" dur="750" fill="hold"/>
                                        <p:tgtEl>
                                          <p:spTgt spid="5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53"/>
                                        </p:tgtEl>
                                        <p:attrNameLst>
                                          <p:attrName>style.visibility</p:attrName>
                                        </p:attrNameLst>
                                      </p:cBhvr>
                                      <p:to>
                                        <p:strVal val="visible"/>
                                      </p:to>
                                    </p:set>
                                    <p:animEffect transition="in" filter="fade">
                                      <p:cBhvr>
                                        <p:cTn id="100" dur="750"/>
                                        <p:tgtEl>
                                          <p:spTgt spid="53"/>
                                        </p:tgtEl>
                                      </p:cBhvr>
                                    </p:animEffect>
                                    <p:anim calcmode="lin" valueType="num">
                                      <p:cBhvr>
                                        <p:cTn id="101" dur="750" fill="hold"/>
                                        <p:tgtEl>
                                          <p:spTgt spid="53"/>
                                        </p:tgtEl>
                                        <p:attrNameLst>
                                          <p:attrName>ppt_x</p:attrName>
                                        </p:attrNameLst>
                                      </p:cBhvr>
                                      <p:tavLst>
                                        <p:tav tm="0">
                                          <p:val>
                                            <p:strVal val="#ppt_x"/>
                                          </p:val>
                                        </p:tav>
                                        <p:tav tm="100000">
                                          <p:val>
                                            <p:strVal val="#ppt_x"/>
                                          </p:val>
                                        </p:tav>
                                      </p:tavLst>
                                    </p:anim>
                                    <p:anim calcmode="lin" valueType="num">
                                      <p:cBhvr>
                                        <p:cTn id="102" dur="750" fill="hold"/>
                                        <p:tgtEl>
                                          <p:spTgt spid="5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750"/>
                                        <p:tgtEl>
                                          <p:spTgt spid="54"/>
                                        </p:tgtEl>
                                      </p:cBhvr>
                                    </p:animEffect>
                                    <p:anim calcmode="lin" valueType="num">
                                      <p:cBhvr>
                                        <p:cTn id="106" dur="750" fill="hold"/>
                                        <p:tgtEl>
                                          <p:spTgt spid="54"/>
                                        </p:tgtEl>
                                        <p:attrNameLst>
                                          <p:attrName>ppt_x</p:attrName>
                                        </p:attrNameLst>
                                      </p:cBhvr>
                                      <p:tavLst>
                                        <p:tav tm="0">
                                          <p:val>
                                            <p:strVal val="#ppt_x"/>
                                          </p:val>
                                        </p:tav>
                                        <p:tav tm="100000">
                                          <p:val>
                                            <p:strVal val="#ppt_x"/>
                                          </p:val>
                                        </p:tav>
                                      </p:tavLst>
                                    </p:anim>
                                    <p:anim calcmode="lin" valueType="num">
                                      <p:cBhvr>
                                        <p:cTn id="107" dur="750" fill="hold"/>
                                        <p:tgtEl>
                                          <p:spTgt spid="5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55"/>
                                        </p:tgtEl>
                                        <p:attrNameLst>
                                          <p:attrName>style.visibility</p:attrName>
                                        </p:attrNameLst>
                                      </p:cBhvr>
                                      <p:to>
                                        <p:strVal val="visible"/>
                                      </p:to>
                                    </p:set>
                                    <p:animEffect transition="in" filter="fade">
                                      <p:cBhvr>
                                        <p:cTn id="110" dur="750"/>
                                        <p:tgtEl>
                                          <p:spTgt spid="55"/>
                                        </p:tgtEl>
                                      </p:cBhvr>
                                    </p:animEffect>
                                    <p:anim calcmode="lin" valueType="num">
                                      <p:cBhvr>
                                        <p:cTn id="111" dur="750" fill="hold"/>
                                        <p:tgtEl>
                                          <p:spTgt spid="55"/>
                                        </p:tgtEl>
                                        <p:attrNameLst>
                                          <p:attrName>ppt_x</p:attrName>
                                        </p:attrNameLst>
                                      </p:cBhvr>
                                      <p:tavLst>
                                        <p:tav tm="0">
                                          <p:val>
                                            <p:strVal val="#ppt_x"/>
                                          </p:val>
                                        </p:tav>
                                        <p:tav tm="100000">
                                          <p:val>
                                            <p:strVal val="#ppt_x"/>
                                          </p:val>
                                        </p:tav>
                                      </p:tavLst>
                                    </p:anim>
                                    <p:anim calcmode="lin" valueType="num">
                                      <p:cBhvr>
                                        <p:cTn id="112" dur="750" fill="hold"/>
                                        <p:tgtEl>
                                          <p:spTgt spid="55"/>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56"/>
                                        </p:tgtEl>
                                        <p:attrNameLst>
                                          <p:attrName>style.visibility</p:attrName>
                                        </p:attrNameLst>
                                      </p:cBhvr>
                                      <p:to>
                                        <p:strVal val="visible"/>
                                      </p:to>
                                    </p:set>
                                    <p:animEffect transition="in" filter="fade">
                                      <p:cBhvr>
                                        <p:cTn id="115" dur="750"/>
                                        <p:tgtEl>
                                          <p:spTgt spid="56"/>
                                        </p:tgtEl>
                                      </p:cBhvr>
                                    </p:animEffect>
                                    <p:anim calcmode="lin" valueType="num">
                                      <p:cBhvr>
                                        <p:cTn id="116" dur="750" fill="hold"/>
                                        <p:tgtEl>
                                          <p:spTgt spid="56"/>
                                        </p:tgtEl>
                                        <p:attrNameLst>
                                          <p:attrName>ppt_x</p:attrName>
                                        </p:attrNameLst>
                                      </p:cBhvr>
                                      <p:tavLst>
                                        <p:tav tm="0">
                                          <p:val>
                                            <p:strVal val="#ppt_x"/>
                                          </p:val>
                                        </p:tav>
                                        <p:tav tm="100000">
                                          <p:val>
                                            <p:strVal val="#ppt_x"/>
                                          </p:val>
                                        </p:tav>
                                      </p:tavLst>
                                    </p:anim>
                                    <p:anim calcmode="lin" valueType="num">
                                      <p:cBhvr>
                                        <p:cTn id="117" dur="750" fill="hold"/>
                                        <p:tgtEl>
                                          <p:spTgt spid="56"/>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57"/>
                                        </p:tgtEl>
                                        <p:attrNameLst>
                                          <p:attrName>style.visibility</p:attrName>
                                        </p:attrNameLst>
                                      </p:cBhvr>
                                      <p:to>
                                        <p:strVal val="visible"/>
                                      </p:to>
                                    </p:set>
                                    <p:animEffect transition="in" filter="fade">
                                      <p:cBhvr>
                                        <p:cTn id="120" dur="750"/>
                                        <p:tgtEl>
                                          <p:spTgt spid="57"/>
                                        </p:tgtEl>
                                      </p:cBhvr>
                                    </p:animEffect>
                                    <p:anim calcmode="lin" valueType="num">
                                      <p:cBhvr>
                                        <p:cTn id="121" dur="750" fill="hold"/>
                                        <p:tgtEl>
                                          <p:spTgt spid="57"/>
                                        </p:tgtEl>
                                        <p:attrNameLst>
                                          <p:attrName>ppt_x</p:attrName>
                                        </p:attrNameLst>
                                      </p:cBhvr>
                                      <p:tavLst>
                                        <p:tav tm="0">
                                          <p:val>
                                            <p:strVal val="#ppt_x"/>
                                          </p:val>
                                        </p:tav>
                                        <p:tav tm="100000">
                                          <p:val>
                                            <p:strVal val="#ppt_x"/>
                                          </p:val>
                                        </p:tav>
                                      </p:tavLst>
                                    </p:anim>
                                    <p:anim calcmode="lin" valueType="num">
                                      <p:cBhvr>
                                        <p:cTn id="122" dur="750" fill="hold"/>
                                        <p:tgtEl>
                                          <p:spTgt spid="57"/>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58"/>
                                        </p:tgtEl>
                                        <p:attrNameLst>
                                          <p:attrName>style.visibility</p:attrName>
                                        </p:attrNameLst>
                                      </p:cBhvr>
                                      <p:to>
                                        <p:strVal val="visible"/>
                                      </p:to>
                                    </p:set>
                                    <p:animEffect transition="in" filter="fade">
                                      <p:cBhvr>
                                        <p:cTn id="125" dur="750"/>
                                        <p:tgtEl>
                                          <p:spTgt spid="58"/>
                                        </p:tgtEl>
                                      </p:cBhvr>
                                    </p:animEffect>
                                    <p:anim calcmode="lin" valueType="num">
                                      <p:cBhvr>
                                        <p:cTn id="126" dur="750" fill="hold"/>
                                        <p:tgtEl>
                                          <p:spTgt spid="58"/>
                                        </p:tgtEl>
                                        <p:attrNameLst>
                                          <p:attrName>ppt_x</p:attrName>
                                        </p:attrNameLst>
                                      </p:cBhvr>
                                      <p:tavLst>
                                        <p:tav tm="0">
                                          <p:val>
                                            <p:strVal val="#ppt_x"/>
                                          </p:val>
                                        </p:tav>
                                        <p:tav tm="100000">
                                          <p:val>
                                            <p:strVal val="#ppt_x"/>
                                          </p:val>
                                        </p:tav>
                                      </p:tavLst>
                                    </p:anim>
                                    <p:anim calcmode="lin" valueType="num">
                                      <p:cBhvr>
                                        <p:cTn id="127" dur="750" fill="hold"/>
                                        <p:tgtEl>
                                          <p:spTgt spid="58"/>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59"/>
                                        </p:tgtEl>
                                        <p:attrNameLst>
                                          <p:attrName>style.visibility</p:attrName>
                                        </p:attrNameLst>
                                      </p:cBhvr>
                                      <p:to>
                                        <p:strVal val="visible"/>
                                      </p:to>
                                    </p:set>
                                    <p:animEffect transition="in" filter="fade">
                                      <p:cBhvr>
                                        <p:cTn id="130" dur="750"/>
                                        <p:tgtEl>
                                          <p:spTgt spid="59"/>
                                        </p:tgtEl>
                                      </p:cBhvr>
                                    </p:animEffect>
                                    <p:anim calcmode="lin" valueType="num">
                                      <p:cBhvr>
                                        <p:cTn id="131" dur="750" fill="hold"/>
                                        <p:tgtEl>
                                          <p:spTgt spid="59"/>
                                        </p:tgtEl>
                                        <p:attrNameLst>
                                          <p:attrName>ppt_x</p:attrName>
                                        </p:attrNameLst>
                                      </p:cBhvr>
                                      <p:tavLst>
                                        <p:tav tm="0">
                                          <p:val>
                                            <p:strVal val="#ppt_x"/>
                                          </p:val>
                                        </p:tav>
                                        <p:tav tm="100000">
                                          <p:val>
                                            <p:strVal val="#ppt_x"/>
                                          </p:val>
                                        </p:tav>
                                      </p:tavLst>
                                    </p:anim>
                                    <p:anim calcmode="lin" valueType="num">
                                      <p:cBhvr>
                                        <p:cTn id="132" dur="750" fill="hold"/>
                                        <p:tgtEl>
                                          <p:spTgt spid="59"/>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fade">
                                      <p:cBhvr>
                                        <p:cTn id="135" dur="750"/>
                                        <p:tgtEl>
                                          <p:spTgt spid="60"/>
                                        </p:tgtEl>
                                      </p:cBhvr>
                                    </p:animEffect>
                                    <p:anim calcmode="lin" valueType="num">
                                      <p:cBhvr>
                                        <p:cTn id="136" dur="750" fill="hold"/>
                                        <p:tgtEl>
                                          <p:spTgt spid="60"/>
                                        </p:tgtEl>
                                        <p:attrNameLst>
                                          <p:attrName>ppt_x</p:attrName>
                                        </p:attrNameLst>
                                      </p:cBhvr>
                                      <p:tavLst>
                                        <p:tav tm="0">
                                          <p:val>
                                            <p:strVal val="#ppt_x"/>
                                          </p:val>
                                        </p:tav>
                                        <p:tav tm="100000">
                                          <p:val>
                                            <p:strVal val="#ppt_x"/>
                                          </p:val>
                                        </p:tav>
                                      </p:tavLst>
                                    </p:anim>
                                    <p:anim calcmode="lin" valueType="num">
                                      <p:cBhvr>
                                        <p:cTn id="137" dur="750" fill="hold"/>
                                        <p:tgtEl>
                                          <p:spTgt spid="60"/>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61"/>
                                        </p:tgtEl>
                                        <p:attrNameLst>
                                          <p:attrName>style.visibility</p:attrName>
                                        </p:attrNameLst>
                                      </p:cBhvr>
                                      <p:to>
                                        <p:strVal val="visible"/>
                                      </p:to>
                                    </p:set>
                                    <p:animEffect transition="in" filter="fade">
                                      <p:cBhvr>
                                        <p:cTn id="140" dur="750"/>
                                        <p:tgtEl>
                                          <p:spTgt spid="61"/>
                                        </p:tgtEl>
                                      </p:cBhvr>
                                    </p:animEffect>
                                    <p:anim calcmode="lin" valueType="num">
                                      <p:cBhvr>
                                        <p:cTn id="141" dur="750" fill="hold"/>
                                        <p:tgtEl>
                                          <p:spTgt spid="61"/>
                                        </p:tgtEl>
                                        <p:attrNameLst>
                                          <p:attrName>ppt_x</p:attrName>
                                        </p:attrNameLst>
                                      </p:cBhvr>
                                      <p:tavLst>
                                        <p:tav tm="0">
                                          <p:val>
                                            <p:strVal val="#ppt_x"/>
                                          </p:val>
                                        </p:tav>
                                        <p:tav tm="100000">
                                          <p:val>
                                            <p:strVal val="#ppt_x"/>
                                          </p:val>
                                        </p:tav>
                                      </p:tavLst>
                                    </p:anim>
                                    <p:anim calcmode="lin" valueType="num">
                                      <p:cBhvr>
                                        <p:cTn id="142" dur="750" fill="hold"/>
                                        <p:tgtEl>
                                          <p:spTgt spid="61"/>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fade">
                                      <p:cBhvr>
                                        <p:cTn id="145" dur="750"/>
                                        <p:tgtEl>
                                          <p:spTgt spid="62"/>
                                        </p:tgtEl>
                                      </p:cBhvr>
                                    </p:animEffect>
                                    <p:anim calcmode="lin" valueType="num">
                                      <p:cBhvr>
                                        <p:cTn id="146" dur="750" fill="hold"/>
                                        <p:tgtEl>
                                          <p:spTgt spid="62"/>
                                        </p:tgtEl>
                                        <p:attrNameLst>
                                          <p:attrName>ppt_x</p:attrName>
                                        </p:attrNameLst>
                                      </p:cBhvr>
                                      <p:tavLst>
                                        <p:tav tm="0">
                                          <p:val>
                                            <p:strVal val="#ppt_x"/>
                                          </p:val>
                                        </p:tav>
                                        <p:tav tm="100000">
                                          <p:val>
                                            <p:strVal val="#ppt_x"/>
                                          </p:val>
                                        </p:tav>
                                      </p:tavLst>
                                    </p:anim>
                                    <p:anim calcmode="lin" valueType="num">
                                      <p:cBhvr>
                                        <p:cTn id="147" dur="750" fill="hold"/>
                                        <p:tgtEl>
                                          <p:spTgt spid="62"/>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63"/>
                                        </p:tgtEl>
                                        <p:attrNameLst>
                                          <p:attrName>style.visibility</p:attrName>
                                        </p:attrNameLst>
                                      </p:cBhvr>
                                      <p:to>
                                        <p:strVal val="visible"/>
                                      </p:to>
                                    </p:set>
                                    <p:animEffect transition="in" filter="fade">
                                      <p:cBhvr>
                                        <p:cTn id="150" dur="750"/>
                                        <p:tgtEl>
                                          <p:spTgt spid="63"/>
                                        </p:tgtEl>
                                      </p:cBhvr>
                                    </p:animEffect>
                                    <p:anim calcmode="lin" valueType="num">
                                      <p:cBhvr>
                                        <p:cTn id="151" dur="750" fill="hold"/>
                                        <p:tgtEl>
                                          <p:spTgt spid="63"/>
                                        </p:tgtEl>
                                        <p:attrNameLst>
                                          <p:attrName>ppt_x</p:attrName>
                                        </p:attrNameLst>
                                      </p:cBhvr>
                                      <p:tavLst>
                                        <p:tav tm="0">
                                          <p:val>
                                            <p:strVal val="#ppt_x"/>
                                          </p:val>
                                        </p:tav>
                                        <p:tav tm="100000">
                                          <p:val>
                                            <p:strVal val="#ppt_x"/>
                                          </p:val>
                                        </p:tav>
                                      </p:tavLst>
                                    </p:anim>
                                    <p:anim calcmode="lin" valueType="num">
                                      <p:cBhvr>
                                        <p:cTn id="152" dur="750" fill="hold"/>
                                        <p:tgtEl>
                                          <p:spTgt spid="63"/>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64"/>
                                        </p:tgtEl>
                                        <p:attrNameLst>
                                          <p:attrName>style.visibility</p:attrName>
                                        </p:attrNameLst>
                                      </p:cBhvr>
                                      <p:to>
                                        <p:strVal val="visible"/>
                                      </p:to>
                                    </p:set>
                                    <p:animEffect transition="in" filter="fade">
                                      <p:cBhvr>
                                        <p:cTn id="155" dur="750"/>
                                        <p:tgtEl>
                                          <p:spTgt spid="64"/>
                                        </p:tgtEl>
                                      </p:cBhvr>
                                    </p:animEffect>
                                    <p:anim calcmode="lin" valueType="num">
                                      <p:cBhvr>
                                        <p:cTn id="156" dur="750" fill="hold"/>
                                        <p:tgtEl>
                                          <p:spTgt spid="64"/>
                                        </p:tgtEl>
                                        <p:attrNameLst>
                                          <p:attrName>ppt_x</p:attrName>
                                        </p:attrNameLst>
                                      </p:cBhvr>
                                      <p:tavLst>
                                        <p:tav tm="0">
                                          <p:val>
                                            <p:strVal val="#ppt_x"/>
                                          </p:val>
                                        </p:tav>
                                        <p:tav tm="100000">
                                          <p:val>
                                            <p:strVal val="#ppt_x"/>
                                          </p:val>
                                        </p:tav>
                                      </p:tavLst>
                                    </p:anim>
                                    <p:anim calcmode="lin" valueType="num">
                                      <p:cBhvr>
                                        <p:cTn id="157" dur="750" fill="hold"/>
                                        <p:tgtEl>
                                          <p:spTgt spid="64"/>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65"/>
                                        </p:tgtEl>
                                        <p:attrNameLst>
                                          <p:attrName>style.visibility</p:attrName>
                                        </p:attrNameLst>
                                      </p:cBhvr>
                                      <p:to>
                                        <p:strVal val="visible"/>
                                      </p:to>
                                    </p:set>
                                    <p:animEffect transition="in" filter="fade">
                                      <p:cBhvr>
                                        <p:cTn id="160" dur="750"/>
                                        <p:tgtEl>
                                          <p:spTgt spid="65"/>
                                        </p:tgtEl>
                                      </p:cBhvr>
                                    </p:animEffect>
                                    <p:anim calcmode="lin" valueType="num">
                                      <p:cBhvr>
                                        <p:cTn id="161" dur="750" fill="hold"/>
                                        <p:tgtEl>
                                          <p:spTgt spid="65"/>
                                        </p:tgtEl>
                                        <p:attrNameLst>
                                          <p:attrName>ppt_x</p:attrName>
                                        </p:attrNameLst>
                                      </p:cBhvr>
                                      <p:tavLst>
                                        <p:tav tm="0">
                                          <p:val>
                                            <p:strVal val="#ppt_x"/>
                                          </p:val>
                                        </p:tav>
                                        <p:tav tm="100000">
                                          <p:val>
                                            <p:strVal val="#ppt_x"/>
                                          </p:val>
                                        </p:tav>
                                      </p:tavLst>
                                    </p:anim>
                                    <p:anim calcmode="lin" valueType="num">
                                      <p:cBhvr>
                                        <p:cTn id="162" dur="75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P spid="38" grpId="0"/>
      <p:bldP spid="39" grpId="0"/>
      <p:bldP spid="40" grpId="0"/>
      <p:bldP spid="41" grpId="0"/>
      <p:bldP spid="42" grpId="0" animBg="1"/>
      <p:bldP spid="43" grpId="0"/>
      <p:bldP spid="44" grpId="0"/>
      <p:bldP spid="45" grpId="0" animBg="1"/>
      <p:bldP spid="46" grpId="0"/>
      <p:bldP spid="47" grpId="0"/>
      <p:bldP spid="48" grpId="0" animBg="1"/>
      <p:bldP spid="49" grpId="0"/>
      <p:bldP spid="50" grpId="0"/>
      <p:bldP spid="51" grpId="0" animBg="1"/>
      <p:bldP spid="52" grpId="0"/>
      <p:bldP spid="53" grpId="0"/>
      <p:bldP spid="54" grpId="0" animBg="1"/>
      <p:bldP spid="55" grpId="0"/>
      <p:bldP spid="56" grpId="0"/>
      <p:bldP spid="57" grpId="0" animBg="1"/>
      <p:bldP spid="58" grpId="0"/>
      <p:bldP spid="59" grpId="0"/>
      <p:bldP spid="60" grpId="0" animBg="1"/>
      <p:bldP spid="61" grpId="0"/>
      <p:bldP spid="62" grpId="0"/>
      <p:bldP spid="63" grpId="0" animBg="1"/>
      <p:bldP spid="64" grpId="0"/>
      <p:bldP spid="6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a:grpSpLocks/>
          </p:cNvGrpSpPr>
          <p:nvPr/>
        </p:nvGrpSpPr>
        <p:grpSpPr>
          <a:xfrm>
            <a:off x="5299733" y="4787801"/>
            <a:ext cx="1518189" cy="694499"/>
            <a:chOff x="7066308" y="5240733"/>
            <a:chExt cx="2024252" cy="925998"/>
          </a:xfrm>
        </p:grpSpPr>
        <p:sp>
          <p:nvSpPr>
            <p:cNvPr id="45" name="TextBox 44"/>
            <p:cNvSpPr txBox="1"/>
            <p:nvPr/>
          </p:nvSpPr>
          <p:spPr>
            <a:xfrm>
              <a:off x="7129857" y="5240733"/>
              <a:ext cx="1925237"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Infographic</a:t>
              </a:r>
              <a:endParaRPr lang="id-ID" sz="1500" b="1" dirty="0">
                <a:latin typeface="Georgia" panose="02040502050405020303" pitchFamily="18" charset="0"/>
                <a:cs typeface="Raleway"/>
              </a:endParaRPr>
            </a:p>
          </p:txBody>
        </p:sp>
        <p:sp>
          <p:nvSpPr>
            <p:cNvPr id="46" name="TextBox 45"/>
            <p:cNvSpPr txBox="1"/>
            <p:nvPr/>
          </p:nvSpPr>
          <p:spPr>
            <a:xfrm>
              <a:off x="7066308" y="5558650"/>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47" name="Group 46"/>
          <p:cNvGrpSpPr>
            <a:grpSpLocks/>
          </p:cNvGrpSpPr>
          <p:nvPr/>
        </p:nvGrpSpPr>
        <p:grpSpPr>
          <a:xfrm>
            <a:off x="6825592" y="4785677"/>
            <a:ext cx="1518189" cy="694498"/>
            <a:chOff x="9100788" y="5237901"/>
            <a:chExt cx="2024252" cy="925997"/>
          </a:xfrm>
        </p:grpSpPr>
        <p:sp>
          <p:nvSpPr>
            <p:cNvPr id="48" name="TextBox 47"/>
            <p:cNvSpPr txBox="1"/>
            <p:nvPr/>
          </p:nvSpPr>
          <p:spPr>
            <a:xfrm>
              <a:off x="9228456" y="5237901"/>
              <a:ext cx="1796997"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Contact Us</a:t>
              </a:r>
              <a:endParaRPr lang="id-ID" sz="1500" b="1" dirty="0">
                <a:latin typeface="Georgia" panose="02040502050405020303" pitchFamily="18" charset="0"/>
                <a:cs typeface="Raleway"/>
              </a:endParaRPr>
            </a:p>
          </p:txBody>
        </p:sp>
        <p:sp>
          <p:nvSpPr>
            <p:cNvPr id="49" name="TextBox 48"/>
            <p:cNvSpPr txBox="1"/>
            <p:nvPr/>
          </p:nvSpPr>
          <p:spPr>
            <a:xfrm>
              <a:off x="9100788" y="5555817"/>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52" name="Group 51"/>
          <p:cNvGrpSpPr>
            <a:grpSpLocks/>
          </p:cNvGrpSpPr>
          <p:nvPr/>
        </p:nvGrpSpPr>
        <p:grpSpPr>
          <a:xfrm>
            <a:off x="738783" y="4795604"/>
            <a:ext cx="1518189" cy="694499"/>
            <a:chOff x="985043" y="5251137"/>
            <a:chExt cx="2024252" cy="925998"/>
          </a:xfrm>
        </p:grpSpPr>
        <p:sp>
          <p:nvSpPr>
            <p:cNvPr id="53" name="TextBox 52"/>
            <p:cNvSpPr txBox="1"/>
            <p:nvPr/>
          </p:nvSpPr>
          <p:spPr>
            <a:xfrm>
              <a:off x="1236676" y="5251137"/>
              <a:ext cx="1549067"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Portfolio</a:t>
              </a:r>
              <a:endParaRPr lang="id-ID" sz="1500" b="1" dirty="0">
                <a:latin typeface="Georgia" panose="02040502050405020303" pitchFamily="18" charset="0"/>
                <a:cs typeface="Raleway"/>
              </a:endParaRPr>
            </a:p>
          </p:txBody>
        </p:sp>
        <p:sp>
          <p:nvSpPr>
            <p:cNvPr id="54" name="TextBox 53"/>
            <p:cNvSpPr txBox="1"/>
            <p:nvPr/>
          </p:nvSpPr>
          <p:spPr>
            <a:xfrm>
              <a:off x="985043" y="5569054"/>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55" name="Group 54"/>
          <p:cNvGrpSpPr>
            <a:grpSpLocks/>
          </p:cNvGrpSpPr>
          <p:nvPr/>
        </p:nvGrpSpPr>
        <p:grpSpPr>
          <a:xfrm>
            <a:off x="3782106" y="4793777"/>
            <a:ext cx="1518189" cy="694499"/>
            <a:chOff x="5042806" y="5248701"/>
            <a:chExt cx="2024252" cy="925998"/>
          </a:xfrm>
        </p:grpSpPr>
        <p:sp>
          <p:nvSpPr>
            <p:cNvPr id="56" name="TextBox 55"/>
            <p:cNvSpPr txBox="1"/>
            <p:nvPr/>
          </p:nvSpPr>
          <p:spPr>
            <a:xfrm>
              <a:off x="5304058" y="5248701"/>
              <a:ext cx="1529829"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Proccess</a:t>
              </a:r>
              <a:endParaRPr lang="id-ID" sz="1500" b="1" dirty="0">
                <a:latin typeface="Georgia" panose="02040502050405020303" pitchFamily="18" charset="0"/>
                <a:cs typeface="Raleway"/>
              </a:endParaRPr>
            </a:p>
          </p:txBody>
        </p:sp>
        <p:sp>
          <p:nvSpPr>
            <p:cNvPr id="59" name="TextBox 58"/>
            <p:cNvSpPr txBox="1"/>
            <p:nvPr/>
          </p:nvSpPr>
          <p:spPr>
            <a:xfrm>
              <a:off x="5042806" y="5566618"/>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0" name="Group 59"/>
          <p:cNvGrpSpPr>
            <a:grpSpLocks/>
          </p:cNvGrpSpPr>
          <p:nvPr/>
        </p:nvGrpSpPr>
        <p:grpSpPr>
          <a:xfrm>
            <a:off x="2280128" y="4777995"/>
            <a:ext cx="1518189" cy="694499"/>
            <a:chOff x="3040169" y="5227659"/>
            <a:chExt cx="2024252" cy="925998"/>
          </a:xfrm>
        </p:grpSpPr>
        <p:sp>
          <p:nvSpPr>
            <p:cNvPr id="61" name="TextBox 60"/>
            <p:cNvSpPr txBox="1"/>
            <p:nvPr/>
          </p:nvSpPr>
          <p:spPr>
            <a:xfrm>
              <a:off x="3205241" y="5227659"/>
              <a:ext cx="1722192"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Client List</a:t>
              </a:r>
              <a:endParaRPr lang="id-ID" sz="1500" b="1" dirty="0">
                <a:latin typeface="Georgia" panose="02040502050405020303" pitchFamily="18" charset="0"/>
                <a:cs typeface="Raleway"/>
              </a:endParaRPr>
            </a:p>
          </p:txBody>
        </p:sp>
        <p:sp>
          <p:nvSpPr>
            <p:cNvPr id="62" name="TextBox 61"/>
            <p:cNvSpPr txBox="1"/>
            <p:nvPr/>
          </p:nvSpPr>
          <p:spPr>
            <a:xfrm>
              <a:off x="3040169" y="5545576"/>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3" name="Group 62"/>
          <p:cNvGrpSpPr>
            <a:grpSpLocks/>
          </p:cNvGrpSpPr>
          <p:nvPr/>
        </p:nvGrpSpPr>
        <p:grpSpPr>
          <a:xfrm>
            <a:off x="6825661" y="3342354"/>
            <a:ext cx="1518189" cy="694498"/>
            <a:chOff x="9100882" y="3313472"/>
            <a:chExt cx="2024252" cy="925997"/>
          </a:xfrm>
        </p:grpSpPr>
        <p:sp>
          <p:nvSpPr>
            <p:cNvPr id="64" name="TextBox 63"/>
            <p:cNvSpPr txBox="1"/>
            <p:nvPr/>
          </p:nvSpPr>
          <p:spPr>
            <a:xfrm>
              <a:off x="9297405" y="3313472"/>
              <a:ext cx="1683718"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Our Team</a:t>
              </a:r>
              <a:endParaRPr lang="id-ID" sz="1500" b="1" dirty="0">
                <a:latin typeface="Georgia" panose="02040502050405020303" pitchFamily="18" charset="0"/>
                <a:cs typeface="Raleway"/>
              </a:endParaRPr>
            </a:p>
          </p:txBody>
        </p:sp>
        <p:sp>
          <p:nvSpPr>
            <p:cNvPr id="65" name="TextBox 64"/>
            <p:cNvSpPr txBox="1"/>
            <p:nvPr/>
          </p:nvSpPr>
          <p:spPr>
            <a:xfrm>
              <a:off x="9100882" y="3631388"/>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6" name="Group 65"/>
          <p:cNvGrpSpPr>
            <a:grpSpLocks/>
          </p:cNvGrpSpPr>
          <p:nvPr/>
        </p:nvGrpSpPr>
        <p:grpSpPr>
          <a:xfrm>
            <a:off x="5307544" y="3344479"/>
            <a:ext cx="1518189" cy="694499"/>
            <a:chOff x="7076724" y="3316304"/>
            <a:chExt cx="2024252" cy="925998"/>
          </a:xfrm>
        </p:grpSpPr>
        <p:sp>
          <p:nvSpPr>
            <p:cNvPr id="67" name="TextBox 66"/>
            <p:cNvSpPr txBox="1"/>
            <p:nvPr/>
          </p:nvSpPr>
          <p:spPr>
            <a:xfrm>
              <a:off x="7140023" y="3316304"/>
              <a:ext cx="1899589"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Service List</a:t>
              </a:r>
              <a:endParaRPr lang="id-ID" sz="1500" b="1" dirty="0">
                <a:latin typeface="Georgia" panose="02040502050405020303" pitchFamily="18" charset="0"/>
                <a:cs typeface="Raleway"/>
              </a:endParaRPr>
            </a:p>
          </p:txBody>
        </p:sp>
        <p:sp>
          <p:nvSpPr>
            <p:cNvPr id="68" name="TextBox 67"/>
            <p:cNvSpPr txBox="1"/>
            <p:nvPr/>
          </p:nvSpPr>
          <p:spPr>
            <a:xfrm>
              <a:off x="7076724" y="3634221"/>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9" name="Group 68"/>
          <p:cNvGrpSpPr>
            <a:grpSpLocks/>
          </p:cNvGrpSpPr>
          <p:nvPr/>
        </p:nvGrpSpPr>
        <p:grpSpPr>
          <a:xfrm>
            <a:off x="738854" y="3352282"/>
            <a:ext cx="1518189" cy="694499"/>
            <a:chOff x="985137" y="3326708"/>
            <a:chExt cx="2024252" cy="925998"/>
          </a:xfrm>
        </p:grpSpPr>
        <p:sp>
          <p:nvSpPr>
            <p:cNvPr id="70" name="TextBox 69"/>
            <p:cNvSpPr txBox="1"/>
            <p:nvPr/>
          </p:nvSpPr>
          <p:spPr>
            <a:xfrm>
              <a:off x="1152709" y="3326708"/>
              <a:ext cx="1696542" cy="492408"/>
            </a:xfrm>
            <a:prstGeom prst="rect">
              <a:avLst/>
            </a:prstGeom>
            <a:noFill/>
          </p:spPr>
          <p:txBody>
            <a:bodyPr wrap="none" lIns="137132" tIns="68567" rIns="137132" bIns="68567" rtlCol="0">
              <a:spAutoFit/>
            </a:bodyPr>
            <a:lstStyle/>
            <a:p>
              <a:pPr algn="ctr"/>
              <a:r>
                <a:rPr lang="id-ID" sz="1500" b="1" dirty="0">
                  <a:latin typeface="Georgia" panose="02040502050405020303" pitchFamily="18" charset="0"/>
                  <a:cs typeface="Raleway"/>
                </a:rPr>
                <a:t>Welcome!</a:t>
              </a:r>
            </a:p>
          </p:txBody>
        </p:sp>
        <p:sp>
          <p:nvSpPr>
            <p:cNvPr id="71" name="TextBox 70"/>
            <p:cNvSpPr txBox="1"/>
            <p:nvPr/>
          </p:nvSpPr>
          <p:spPr>
            <a:xfrm>
              <a:off x="985137" y="3644625"/>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smtClean="0">
                  <a:latin typeface="Georgia" panose="02040502050405020303" pitchFamily="18" charset="0"/>
                  <a:cs typeface="Raleway Light"/>
                </a:rPr>
                <a:t>amet</a:t>
              </a:r>
              <a:r>
                <a:rPr lang="en-US" sz="900" dirty="0" smtClean="0">
                  <a:latin typeface="Georgia" panose="02040502050405020303" pitchFamily="18" charset="0"/>
                  <a:cs typeface="Raleway Light"/>
                </a:rPr>
                <a:t> </a:t>
              </a:r>
              <a:r>
                <a:rPr lang="en-US" sz="900" dirty="0" err="1">
                  <a:latin typeface="Georgia" panose="02040502050405020303" pitchFamily="18" charset="0"/>
                  <a:cs typeface="Raleway Light"/>
                </a:rPr>
                <a:t>p</a:t>
              </a:r>
              <a:r>
                <a:rPr lang="en-US" sz="900" dirty="0" err="1" smtClean="0">
                  <a:latin typeface="Georgia" panose="02040502050405020303" pitchFamily="18" charset="0"/>
                  <a:cs typeface="Raleway Light"/>
                </a:rPr>
                <a:t>raesent</a:t>
              </a:r>
              <a:r>
                <a:rPr lang="en-US" sz="900" dirty="0" smtClean="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74" name="Group 73"/>
          <p:cNvGrpSpPr>
            <a:grpSpLocks/>
          </p:cNvGrpSpPr>
          <p:nvPr/>
        </p:nvGrpSpPr>
        <p:grpSpPr>
          <a:xfrm>
            <a:off x="2299505" y="3334673"/>
            <a:ext cx="1518189" cy="694499"/>
            <a:chOff x="3066005" y="3303230"/>
            <a:chExt cx="2024252" cy="925998"/>
          </a:xfrm>
        </p:grpSpPr>
        <p:sp>
          <p:nvSpPr>
            <p:cNvPr id="75" name="TextBox 74"/>
            <p:cNvSpPr txBox="1"/>
            <p:nvPr/>
          </p:nvSpPr>
          <p:spPr>
            <a:xfrm>
              <a:off x="3303942" y="3303230"/>
              <a:ext cx="1576852"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About Us</a:t>
              </a:r>
              <a:endParaRPr lang="id-ID" sz="1500" b="1" dirty="0">
                <a:latin typeface="Georgia" panose="02040502050405020303" pitchFamily="18" charset="0"/>
                <a:cs typeface="Raleway"/>
              </a:endParaRPr>
            </a:p>
          </p:txBody>
        </p:sp>
        <p:sp>
          <p:nvSpPr>
            <p:cNvPr id="76" name="TextBox 75"/>
            <p:cNvSpPr txBox="1"/>
            <p:nvPr/>
          </p:nvSpPr>
          <p:spPr>
            <a:xfrm>
              <a:off x="3066005" y="3621147"/>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77" name="Group 76"/>
          <p:cNvGrpSpPr>
            <a:grpSpLocks/>
          </p:cNvGrpSpPr>
          <p:nvPr/>
        </p:nvGrpSpPr>
        <p:grpSpPr>
          <a:xfrm>
            <a:off x="3782176" y="3350456"/>
            <a:ext cx="1518189" cy="694499"/>
            <a:chOff x="5042900" y="3324273"/>
            <a:chExt cx="2024252" cy="925998"/>
          </a:xfrm>
        </p:grpSpPr>
        <p:sp>
          <p:nvSpPr>
            <p:cNvPr id="78" name="TextBox 77"/>
            <p:cNvSpPr txBox="1"/>
            <p:nvPr/>
          </p:nvSpPr>
          <p:spPr>
            <a:xfrm>
              <a:off x="5295495" y="3324273"/>
              <a:ext cx="1544792"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Timeline</a:t>
              </a:r>
              <a:endParaRPr lang="id-ID" sz="1500" b="1" dirty="0">
                <a:latin typeface="Georgia" panose="02040502050405020303" pitchFamily="18" charset="0"/>
                <a:cs typeface="Raleway"/>
              </a:endParaRPr>
            </a:p>
          </p:txBody>
        </p:sp>
        <p:sp>
          <p:nvSpPr>
            <p:cNvPr id="81" name="TextBox 80"/>
            <p:cNvSpPr txBox="1"/>
            <p:nvPr/>
          </p:nvSpPr>
          <p:spPr>
            <a:xfrm>
              <a:off x="5042900" y="3642190"/>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sp>
        <p:nvSpPr>
          <p:cNvPr id="82" name="TextBox 81"/>
          <p:cNvSpPr txBox="1">
            <a:spLocks/>
          </p:cNvSpPr>
          <p:nvPr/>
        </p:nvSpPr>
        <p:spPr>
          <a:xfrm>
            <a:off x="2485696" y="1393023"/>
            <a:ext cx="4294817" cy="761747"/>
          </a:xfrm>
          <a:prstGeom prst="rect">
            <a:avLst/>
          </a:prstGeom>
          <a:noFill/>
        </p:spPr>
        <p:txBody>
          <a:bodyPr wrap="square" lIns="68580" tIns="34290" rIns="68580" bIns="34290" rtlCol="0">
            <a:spAutoFit/>
          </a:bodyPr>
          <a:lstStyle/>
          <a:p>
            <a:pPr algn="ctr"/>
            <a:r>
              <a:rPr lang="id-ID" sz="4500" b="1" dirty="0" smtClean="0">
                <a:latin typeface="Rockwell" panose="02060603020205020403" pitchFamily="18" charset="0"/>
                <a:cs typeface="Raleway"/>
              </a:rPr>
              <a:t>OUR AGENDA</a:t>
            </a:r>
            <a:endParaRPr lang="id-ID" sz="4500" b="1" dirty="0">
              <a:latin typeface="Rockwell" panose="02060603020205020403" pitchFamily="18" charset="0"/>
              <a:cs typeface="Raleway"/>
            </a:endParaRPr>
          </a:p>
        </p:txBody>
      </p:sp>
      <p:sp>
        <p:nvSpPr>
          <p:cNvPr id="83" name="Rectangle 82"/>
          <p:cNvSpPr>
            <a:spLocks/>
          </p:cNvSpPr>
          <p:nvPr/>
        </p:nvSpPr>
        <p:spPr>
          <a:xfrm>
            <a:off x="0" y="2101198"/>
            <a:ext cx="9144000" cy="211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600" dirty="0" smtClean="0">
                <a:solidFill>
                  <a:schemeClr val="tx1">
                    <a:lumMod val="85000"/>
                    <a:lumOff val="15000"/>
                  </a:schemeClr>
                </a:solidFill>
                <a:latin typeface="Rockwell" panose="02060603020205020403" pitchFamily="18" charset="0"/>
              </a:rPr>
              <a:t>THE MOST BEAUTIFULL PRESENTATION AND VIDEOS</a:t>
            </a:r>
            <a:endParaRPr lang="en-US" sz="1050" spc="600" dirty="0">
              <a:solidFill>
                <a:schemeClr val="tx1">
                  <a:lumMod val="85000"/>
                  <a:lumOff val="15000"/>
                </a:schemeClr>
              </a:solidFill>
              <a:latin typeface="Rockwell" panose="02060603020205020403" pitchFamily="18" charset="0"/>
            </a:endParaRPr>
          </a:p>
        </p:txBody>
      </p:sp>
      <p:sp>
        <p:nvSpPr>
          <p:cNvPr id="84" name="Oval 83"/>
          <p:cNvSpPr>
            <a:spLocks/>
          </p:cNvSpPr>
          <p:nvPr/>
        </p:nvSpPr>
        <p:spPr>
          <a:xfrm>
            <a:off x="1166421" y="2681425"/>
            <a:ext cx="663053" cy="66305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spc="-150" dirty="0">
                <a:latin typeface="Sosa" pitchFamily="2" charset="0"/>
              </a:rPr>
              <a:t>C</a:t>
            </a:r>
          </a:p>
        </p:txBody>
      </p:sp>
      <p:sp>
        <p:nvSpPr>
          <p:cNvPr id="85" name="Oval 84"/>
          <p:cNvSpPr>
            <a:spLocks/>
          </p:cNvSpPr>
          <p:nvPr/>
        </p:nvSpPr>
        <p:spPr>
          <a:xfrm>
            <a:off x="2727072" y="2681425"/>
            <a:ext cx="663053" cy="66305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Z</a:t>
            </a:r>
          </a:p>
        </p:txBody>
      </p:sp>
      <p:sp>
        <p:nvSpPr>
          <p:cNvPr id="86" name="Oval 85"/>
          <p:cNvSpPr>
            <a:spLocks/>
          </p:cNvSpPr>
          <p:nvPr/>
        </p:nvSpPr>
        <p:spPr>
          <a:xfrm>
            <a:off x="4209743" y="2681425"/>
            <a:ext cx="663053" cy="66305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R</a:t>
            </a:r>
          </a:p>
        </p:txBody>
      </p:sp>
      <p:sp>
        <p:nvSpPr>
          <p:cNvPr id="87" name="Oval 86"/>
          <p:cNvSpPr>
            <a:spLocks/>
          </p:cNvSpPr>
          <p:nvPr/>
        </p:nvSpPr>
        <p:spPr>
          <a:xfrm>
            <a:off x="5735111" y="2681425"/>
            <a:ext cx="663053" cy="66305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r</a:t>
            </a:r>
            <a:endParaRPr lang="en-US" sz="2400" spc="-150" dirty="0">
              <a:solidFill>
                <a:prstClr val="white"/>
              </a:solidFill>
              <a:latin typeface="Sosa" pitchFamily="2" charset="0"/>
            </a:endParaRPr>
          </a:p>
        </p:txBody>
      </p:sp>
      <p:sp>
        <p:nvSpPr>
          <p:cNvPr id="88" name="Oval 87"/>
          <p:cNvSpPr>
            <a:spLocks/>
          </p:cNvSpPr>
          <p:nvPr/>
        </p:nvSpPr>
        <p:spPr>
          <a:xfrm>
            <a:off x="7253230" y="2681425"/>
            <a:ext cx="663053" cy="66305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s</a:t>
            </a:r>
            <a:endParaRPr lang="en-US" sz="2400" spc="-150" dirty="0">
              <a:solidFill>
                <a:prstClr val="white"/>
              </a:solidFill>
              <a:latin typeface="Sosa" pitchFamily="2" charset="0"/>
            </a:endParaRPr>
          </a:p>
        </p:txBody>
      </p:sp>
      <p:sp>
        <p:nvSpPr>
          <p:cNvPr id="89" name="Oval 88"/>
          <p:cNvSpPr>
            <a:spLocks/>
          </p:cNvSpPr>
          <p:nvPr/>
        </p:nvSpPr>
        <p:spPr>
          <a:xfrm>
            <a:off x="1166421" y="4175899"/>
            <a:ext cx="663053" cy="663053"/>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e</a:t>
            </a:r>
            <a:endParaRPr lang="en-US" sz="2400" spc="-150" dirty="0">
              <a:solidFill>
                <a:prstClr val="white"/>
              </a:solidFill>
              <a:latin typeface="Sosa" pitchFamily="2" charset="0"/>
            </a:endParaRPr>
          </a:p>
        </p:txBody>
      </p:sp>
      <p:sp>
        <p:nvSpPr>
          <p:cNvPr id="90" name="Oval 89"/>
          <p:cNvSpPr>
            <a:spLocks/>
          </p:cNvSpPr>
          <p:nvPr/>
        </p:nvSpPr>
        <p:spPr>
          <a:xfrm>
            <a:off x="2727072" y="4175899"/>
            <a:ext cx="663053" cy="663053"/>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q</a:t>
            </a:r>
            <a:endParaRPr lang="en-US" sz="2400" spc="-150" dirty="0">
              <a:solidFill>
                <a:prstClr val="white"/>
              </a:solidFill>
              <a:latin typeface="Sosa" pitchFamily="2" charset="0"/>
            </a:endParaRPr>
          </a:p>
        </p:txBody>
      </p:sp>
      <p:sp>
        <p:nvSpPr>
          <p:cNvPr id="93" name="Oval 92"/>
          <p:cNvSpPr>
            <a:spLocks/>
          </p:cNvSpPr>
          <p:nvPr/>
        </p:nvSpPr>
        <p:spPr>
          <a:xfrm>
            <a:off x="4209743" y="4175899"/>
            <a:ext cx="663053" cy="663053"/>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X</a:t>
            </a:r>
          </a:p>
        </p:txBody>
      </p:sp>
      <p:sp>
        <p:nvSpPr>
          <p:cNvPr id="94" name="Oval 93"/>
          <p:cNvSpPr>
            <a:spLocks/>
          </p:cNvSpPr>
          <p:nvPr/>
        </p:nvSpPr>
        <p:spPr>
          <a:xfrm>
            <a:off x="5735111" y="4175899"/>
            <a:ext cx="663053" cy="663053"/>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A</a:t>
            </a:r>
            <a:endParaRPr lang="en-US" sz="2400" spc="-150" dirty="0">
              <a:solidFill>
                <a:prstClr val="white"/>
              </a:solidFill>
              <a:latin typeface="Sosa" pitchFamily="2" charset="0"/>
            </a:endParaRPr>
          </a:p>
        </p:txBody>
      </p:sp>
      <p:sp>
        <p:nvSpPr>
          <p:cNvPr id="95" name="Oval 94"/>
          <p:cNvSpPr>
            <a:spLocks/>
          </p:cNvSpPr>
          <p:nvPr/>
        </p:nvSpPr>
        <p:spPr>
          <a:xfrm>
            <a:off x="7253230" y="4175899"/>
            <a:ext cx="663053" cy="66305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750"/>
                                        <p:tgtEl>
                                          <p:spTgt spid="84"/>
                                        </p:tgtEl>
                                      </p:cBhvr>
                                    </p:animEffect>
                                    <p:anim calcmode="lin" valueType="num">
                                      <p:cBhvr>
                                        <p:cTn id="8" dur="750" fill="hold"/>
                                        <p:tgtEl>
                                          <p:spTgt spid="84"/>
                                        </p:tgtEl>
                                        <p:attrNameLst>
                                          <p:attrName>ppt_x</p:attrName>
                                        </p:attrNameLst>
                                      </p:cBhvr>
                                      <p:tavLst>
                                        <p:tav tm="0">
                                          <p:val>
                                            <p:strVal val="#ppt_x"/>
                                          </p:val>
                                        </p:tav>
                                        <p:tav tm="100000">
                                          <p:val>
                                            <p:strVal val="#ppt_x"/>
                                          </p:val>
                                        </p:tav>
                                      </p:tavLst>
                                    </p:anim>
                                    <p:anim calcmode="lin" valueType="num">
                                      <p:cBhvr>
                                        <p:cTn id="9" dur="750" fill="hold"/>
                                        <p:tgtEl>
                                          <p:spTgt spid="8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fade">
                                      <p:cBhvr>
                                        <p:cTn id="12" dur="750"/>
                                        <p:tgtEl>
                                          <p:spTgt spid="85"/>
                                        </p:tgtEl>
                                      </p:cBhvr>
                                    </p:animEffect>
                                    <p:anim calcmode="lin" valueType="num">
                                      <p:cBhvr>
                                        <p:cTn id="13" dur="750" fill="hold"/>
                                        <p:tgtEl>
                                          <p:spTgt spid="85"/>
                                        </p:tgtEl>
                                        <p:attrNameLst>
                                          <p:attrName>ppt_x</p:attrName>
                                        </p:attrNameLst>
                                      </p:cBhvr>
                                      <p:tavLst>
                                        <p:tav tm="0">
                                          <p:val>
                                            <p:strVal val="#ppt_x"/>
                                          </p:val>
                                        </p:tav>
                                        <p:tav tm="100000">
                                          <p:val>
                                            <p:strVal val="#ppt_x"/>
                                          </p:val>
                                        </p:tav>
                                      </p:tavLst>
                                    </p:anim>
                                    <p:anim calcmode="lin" valueType="num">
                                      <p:cBhvr>
                                        <p:cTn id="14" dur="750" fill="hold"/>
                                        <p:tgtEl>
                                          <p:spTgt spid="8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fade">
                                      <p:cBhvr>
                                        <p:cTn id="17" dur="750"/>
                                        <p:tgtEl>
                                          <p:spTgt spid="86"/>
                                        </p:tgtEl>
                                      </p:cBhvr>
                                    </p:animEffect>
                                    <p:anim calcmode="lin" valueType="num">
                                      <p:cBhvr>
                                        <p:cTn id="18" dur="750" fill="hold"/>
                                        <p:tgtEl>
                                          <p:spTgt spid="86"/>
                                        </p:tgtEl>
                                        <p:attrNameLst>
                                          <p:attrName>ppt_x</p:attrName>
                                        </p:attrNameLst>
                                      </p:cBhvr>
                                      <p:tavLst>
                                        <p:tav tm="0">
                                          <p:val>
                                            <p:strVal val="#ppt_x"/>
                                          </p:val>
                                        </p:tav>
                                        <p:tav tm="100000">
                                          <p:val>
                                            <p:strVal val="#ppt_x"/>
                                          </p:val>
                                        </p:tav>
                                      </p:tavLst>
                                    </p:anim>
                                    <p:anim calcmode="lin" valueType="num">
                                      <p:cBhvr>
                                        <p:cTn id="19" dur="750" fill="hold"/>
                                        <p:tgtEl>
                                          <p:spTgt spid="8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7"/>
                                        </p:tgtEl>
                                        <p:attrNameLst>
                                          <p:attrName>style.visibility</p:attrName>
                                        </p:attrNameLst>
                                      </p:cBhvr>
                                      <p:to>
                                        <p:strVal val="visible"/>
                                      </p:to>
                                    </p:set>
                                    <p:animEffect transition="in" filter="fade">
                                      <p:cBhvr>
                                        <p:cTn id="22" dur="750"/>
                                        <p:tgtEl>
                                          <p:spTgt spid="87"/>
                                        </p:tgtEl>
                                      </p:cBhvr>
                                    </p:animEffect>
                                    <p:anim calcmode="lin" valueType="num">
                                      <p:cBhvr>
                                        <p:cTn id="23" dur="750" fill="hold"/>
                                        <p:tgtEl>
                                          <p:spTgt spid="87"/>
                                        </p:tgtEl>
                                        <p:attrNameLst>
                                          <p:attrName>ppt_x</p:attrName>
                                        </p:attrNameLst>
                                      </p:cBhvr>
                                      <p:tavLst>
                                        <p:tav tm="0">
                                          <p:val>
                                            <p:strVal val="#ppt_x"/>
                                          </p:val>
                                        </p:tav>
                                        <p:tav tm="100000">
                                          <p:val>
                                            <p:strVal val="#ppt_x"/>
                                          </p:val>
                                        </p:tav>
                                      </p:tavLst>
                                    </p:anim>
                                    <p:anim calcmode="lin" valueType="num">
                                      <p:cBhvr>
                                        <p:cTn id="24" dur="750" fill="hold"/>
                                        <p:tgtEl>
                                          <p:spTgt spid="8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8"/>
                                        </p:tgtEl>
                                        <p:attrNameLst>
                                          <p:attrName>style.visibility</p:attrName>
                                        </p:attrNameLst>
                                      </p:cBhvr>
                                      <p:to>
                                        <p:strVal val="visible"/>
                                      </p:to>
                                    </p:set>
                                    <p:animEffect transition="in" filter="fade">
                                      <p:cBhvr>
                                        <p:cTn id="27" dur="750"/>
                                        <p:tgtEl>
                                          <p:spTgt spid="88"/>
                                        </p:tgtEl>
                                      </p:cBhvr>
                                    </p:animEffect>
                                    <p:anim calcmode="lin" valueType="num">
                                      <p:cBhvr>
                                        <p:cTn id="28" dur="750" fill="hold"/>
                                        <p:tgtEl>
                                          <p:spTgt spid="88"/>
                                        </p:tgtEl>
                                        <p:attrNameLst>
                                          <p:attrName>ppt_x</p:attrName>
                                        </p:attrNameLst>
                                      </p:cBhvr>
                                      <p:tavLst>
                                        <p:tav tm="0">
                                          <p:val>
                                            <p:strVal val="#ppt_x"/>
                                          </p:val>
                                        </p:tav>
                                        <p:tav tm="100000">
                                          <p:val>
                                            <p:strVal val="#ppt_x"/>
                                          </p:val>
                                        </p:tav>
                                      </p:tavLst>
                                    </p:anim>
                                    <p:anim calcmode="lin" valueType="num">
                                      <p:cBhvr>
                                        <p:cTn id="29" dur="750" fill="hold"/>
                                        <p:tgtEl>
                                          <p:spTgt spid="8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9"/>
                                        </p:tgtEl>
                                        <p:attrNameLst>
                                          <p:attrName>style.visibility</p:attrName>
                                        </p:attrNameLst>
                                      </p:cBhvr>
                                      <p:to>
                                        <p:strVal val="visible"/>
                                      </p:to>
                                    </p:set>
                                    <p:animEffect transition="in" filter="fade">
                                      <p:cBhvr>
                                        <p:cTn id="32" dur="750"/>
                                        <p:tgtEl>
                                          <p:spTgt spid="89"/>
                                        </p:tgtEl>
                                      </p:cBhvr>
                                    </p:animEffect>
                                    <p:anim calcmode="lin" valueType="num">
                                      <p:cBhvr>
                                        <p:cTn id="33" dur="750" fill="hold"/>
                                        <p:tgtEl>
                                          <p:spTgt spid="89"/>
                                        </p:tgtEl>
                                        <p:attrNameLst>
                                          <p:attrName>ppt_x</p:attrName>
                                        </p:attrNameLst>
                                      </p:cBhvr>
                                      <p:tavLst>
                                        <p:tav tm="0">
                                          <p:val>
                                            <p:strVal val="#ppt_x"/>
                                          </p:val>
                                        </p:tav>
                                        <p:tav tm="100000">
                                          <p:val>
                                            <p:strVal val="#ppt_x"/>
                                          </p:val>
                                        </p:tav>
                                      </p:tavLst>
                                    </p:anim>
                                    <p:anim calcmode="lin" valueType="num">
                                      <p:cBhvr>
                                        <p:cTn id="34" dur="750" fill="hold"/>
                                        <p:tgtEl>
                                          <p:spTgt spid="8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750"/>
                                        <p:tgtEl>
                                          <p:spTgt spid="90"/>
                                        </p:tgtEl>
                                      </p:cBhvr>
                                    </p:animEffect>
                                    <p:anim calcmode="lin" valueType="num">
                                      <p:cBhvr>
                                        <p:cTn id="38" dur="750" fill="hold"/>
                                        <p:tgtEl>
                                          <p:spTgt spid="90"/>
                                        </p:tgtEl>
                                        <p:attrNameLst>
                                          <p:attrName>ppt_x</p:attrName>
                                        </p:attrNameLst>
                                      </p:cBhvr>
                                      <p:tavLst>
                                        <p:tav tm="0">
                                          <p:val>
                                            <p:strVal val="#ppt_x"/>
                                          </p:val>
                                        </p:tav>
                                        <p:tav tm="100000">
                                          <p:val>
                                            <p:strVal val="#ppt_x"/>
                                          </p:val>
                                        </p:tav>
                                      </p:tavLst>
                                    </p:anim>
                                    <p:anim calcmode="lin" valueType="num">
                                      <p:cBhvr>
                                        <p:cTn id="39" dur="750" fill="hold"/>
                                        <p:tgtEl>
                                          <p:spTgt spid="9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3"/>
                                        </p:tgtEl>
                                        <p:attrNameLst>
                                          <p:attrName>style.visibility</p:attrName>
                                        </p:attrNameLst>
                                      </p:cBhvr>
                                      <p:to>
                                        <p:strVal val="visible"/>
                                      </p:to>
                                    </p:set>
                                    <p:animEffect transition="in" filter="fade">
                                      <p:cBhvr>
                                        <p:cTn id="42" dur="750"/>
                                        <p:tgtEl>
                                          <p:spTgt spid="93"/>
                                        </p:tgtEl>
                                      </p:cBhvr>
                                    </p:animEffect>
                                    <p:anim calcmode="lin" valueType="num">
                                      <p:cBhvr>
                                        <p:cTn id="43" dur="750" fill="hold"/>
                                        <p:tgtEl>
                                          <p:spTgt spid="93"/>
                                        </p:tgtEl>
                                        <p:attrNameLst>
                                          <p:attrName>ppt_x</p:attrName>
                                        </p:attrNameLst>
                                      </p:cBhvr>
                                      <p:tavLst>
                                        <p:tav tm="0">
                                          <p:val>
                                            <p:strVal val="#ppt_x"/>
                                          </p:val>
                                        </p:tav>
                                        <p:tav tm="100000">
                                          <p:val>
                                            <p:strVal val="#ppt_x"/>
                                          </p:val>
                                        </p:tav>
                                      </p:tavLst>
                                    </p:anim>
                                    <p:anim calcmode="lin" valueType="num">
                                      <p:cBhvr>
                                        <p:cTn id="44" dur="750" fill="hold"/>
                                        <p:tgtEl>
                                          <p:spTgt spid="9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94"/>
                                        </p:tgtEl>
                                        <p:attrNameLst>
                                          <p:attrName>style.visibility</p:attrName>
                                        </p:attrNameLst>
                                      </p:cBhvr>
                                      <p:to>
                                        <p:strVal val="visible"/>
                                      </p:to>
                                    </p:set>
                                    <p:animEffect transition="in" filter="fade">
                                      <p:cBhvr>
                                        <p:cTn id="47" dur="750"/>
                                        <p:tgtEl>
                                          <p:spTgt spid="94"/>
                                        </p:tgtEl>
                                      </p:cBhvr>
                                    </p:animEffect>
                                    <p:anim calcmode="lin" valueType="num">
                                      <p:cBhvr>
                                        <p:cTn id="48" dur="750" fill="hold"/>
                                        <p:tgtEl>
                                          <p:spTgt spid="94"/>
                                        </p:tgtEl>
                                        <p:attrNameLst>
                                          <p:attrName>ppt_x</p:attrName>
                                        </p:attrNameLst>
                                      </p:cBhvr>
                                      <p:tavLst>
                                        <p:tav tm="0">
                                          <p:val>
                                            <p:strVal val="#ppt_x"/>
                                          </p:val>
                                        </p:tav>
                                        <p:tav tm="100000">
                                          <p:val>
                                            <p:strVal val="#ppt_x"/>
                                          </p:val>
                                        </p:tav>
                                      </p:tavLst>
                                    </p:anim>
                                    <p:anim calcmode="lin" valueType="num">
                                      <p:cBhvr>
                                        <p:cTn id="49" dur="750" fill="hold"/>
                                        <p:tgtEl>
                                          <p:spTgt spid="9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95"/>
                                        </p:tgtEl>
                                        <p:attrNameLst>
                                          <p:attrName>style.visibility</p:attrName>
                                        </p:attrNameLst>
                                      </p:cBhvr>
                                      <p:to>
                                        <p:strVal val="visible"/>
                                      </p:to>
                                    </p:set>
                                    <p:animEffect transition="in" filter="fade">
                                      <p:cBhvr>
                                        <p:cTn id="52" dur="750"/>
                                        <p:tgtEl>
                                          <p:spTgt spid="95"/>
                                        </p:tgtEl>
                                      </p:cBhvr>
                                    </p:animEffect>
                                    <p:anim calcmode="lin" valueType="num">
                                      <p:cBhvr>
                                        <p:cTn id="53" dur="750" fill="hold"/>
                                        <p:tgtEl>
                                          <p:spTgt spid="95"/>
                                        </p:tgtEl>
                                        <p:attrNameLst>
                                          <p:attrName>ppt_x</p:attrName>
                                        </p:attrNameLst>
                                      </p:cBhvr>
                                      <p:tavLst>
                                        <p:tav tm="0">
                                          <p:val>
                                            <p:strVal val="#ppt_x"/>
                                          </p:val>
                                        </p:tav>
                                        <p:tav tm="100000">
                                          <p:val>
                                            <p:strVal val="#ppt_x"/>
                                          </p:val>
                                        </p:tav>
                                      </p:tavLst>
                                    </p:anim>
                                    <p:anim calcmode="lin" valueType="num">
                                      <p:cBhvr>
                                        <p:cTn id="54" dur="750" fill="hold"/>
                                        <p:tgtEl>
                                          <p:spTgt spid="9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750"/>
                                        <p:tgtEl>
                                          <p:spTgt spid="69"/>
                                        </p:tgtEl>
                                      </p:cBhvr>
                                    </p:animEffect>
                                    <p:anim calcmode="lin" valueType="num">
                                      <p:cBhvr>
                                        <p:cTn id="58" dur="750" fill="hold"/>
                                        <p:tgtEl>
                                          <p:spTgt spid="69"/>
                                        </p:tgtEl>
                                        <p:attrNameLst>
                                          <p:attrName>ppt_x</p:attrName>
                                        </p:attrNameLst>
                                      </p:cBhvr>
                                      <p:tavLst>
                                        <p:tav tm="0">
                                          <p:val>
                                            <p:strVal val="#ppt_x"/>
                                          </p:val>
                                        </p:tav>
                                        <p:tav tm="100000">
                                          <p:val>
                                            <p:strVal val="#ppt_x"/>
                                          </p:val>
                                        </p:tav>
                                      </p:tavLst>
                                    </p:anim>
                                    <p:anim calcmode="lin" valueType="num">
                                      <p:cBhvr>
                                        <p:cTn id="59" dur="750" fill="hold"/>
                                        <p:tgtEl>
                                          <p:spTgt spid="69"/>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fade">
                                      <p:cBhvr>
                                        <p:cTn id="62" dur="750"/>
                                        <p:tgtEl>
                                          <p:spTgt spid="74"/>
                                        </p:tgtEl>
                                      </p:cBhvr>
                                    </p:animEffect>
                                    <p:anim calcmode="lin" valueType="num">
                                      <p:cBhvr>
                                        <p:cTn id="63" dur="750" fill="hold"/>
                                        <p:tgtEl>
                                          <p:spTgt spid="74"/>
                                        </p:tgtEl>
                                        <p:attrNameLst>
                                          <p:attrName>ppt_x</p:attrName>
                                        </p:attrNameLst>
                                      </p:cBhvr>
                                      <p:tavLst>
                                        <p:tav tm="0">
                                          <p:val>
                                            <p:strVal val="#ppt_x"/>
                                          </p:val>
                                        </p:tav>
                                        <p:tav tm="100000">
                                          <p:val>
                                            <p:strVal val="#ppt_x"/>
                                          </p:val>
                                        </p:tav>
                                      </p:tavLst>
                                    </p:anim>
                                    <p:anim calcmode="lin" valueType="num">
                                      <p:cBhvr>
                                        <p:cTn id="64" dur="750" fill="hold"/>
                                        <p:tgtEl>
                                          <p:spTgt spid="74"/>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77"/>
                                        </p:tgtEl>
                                        <p:attrNameLst>
                                          <p:attrName>style.visibility</p:attrName>
                                        </p:attrNameLst>
                                      </p:cBhvr>
                                      <p:to>
                                        <p:strVal val="visible"/>
                                      </p:to>
                                    </p:set>
                                    <p:animEffect transition="in" filter="fade">
                                      <p:cBhvr>
                                        <p:cTn id="67" dur="750"/>
                                        <p:tgtEl>
                                          <p:spTgt spid="77"/>
                                        </p:tgtEl>
                                      </p:cBhvr>
                                    </p:animEffect>
                                    <p:anim calcmode="lin" valueType="num">
                                      <p:cBhvr>
                                        <p:cTn id="68" dur="750" fill="hold"/>
                                        <p:tgtEl>
                                          <p:spTgt spid="77"/>
                                        </p:tgtEl>
                                        <p:attrNameLst>
                                          <p:attrName>ppt_x</p:attrName>
                                        </p:attrNameLst>
                                      </p:cBhvr>
                                      <p:tavLst>
                                        <p:tav tm="0">
                                          <p:val>
                                            <p:strVal val="#ppt_x"/>
                                          </p:val>
                                        </p:tav>
                                        <p:tav tm="100000">
                                          <p:val>
                                            <p:strVal val="#ppt_x"/>
                                          </p:val>
                                        </p:tav>
                                      </p:tavLst>
                                    </p:anim>
                                    <p:anim calcmode="lin" valueType="num">
                                      <p:cBhvr>
                                        <p:cTn id="69" dur="750" fill="hold"/>
                                        <p:tgtEl>
                                          <p:spTgt spid="77"/>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fade">
                                      <p:cBhvr>
                                        <p:cTn id="72" dur="750"/>
                                        <p:tgtEl>
                                          <p:spTgt spid="66"/>
                                        </p:tgtEl>
                                      </p:cBhvr>
                                    </p:animEffect>
                                    <p:anim calcmode="lin" valueType="num">
                                      <p:cBhvr>
                                        <p:cTn id="73" dur="750" fill="hold"/>
                                        <p:tgtEl>
                                          <p:spTgt spid="66"/>
                                        </p:tgtEl>
                                        <p:attrNameLst>
                                          <p:attrName>ppt_x</p:attrName>
                                        </p:attrNameLst>
                                      </p:cBhvr>
                                      <p:tavLst>
                                        <p:tav tm="0">
                                          <p:val>
                                            <p:strVal val="#ppt_x"/>
                                          </p:val>
                                        </p:tav>
                                        <p:tav tm="100000">
                                          <p:val>
                                            <p:strVal val="#ppt_x"/>
                                          </p:val>
                                        </p:tav>
                                      </p:tavLst>
                                    </p:anim>
                                    <p:anim calcmode="lin" valueType="num">
                                      <p:cBhvr>
                                        <p:cTn id="74" dur="750" fill="hold"/>
                                        <p:tgtEl>
                                          <p:spTgt spid="66"/>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750"/>
                                        <p:tgtEl>
                                          <p:spTgt spid="63"/>
                                        </p:tgtEl>
                                      </p:cBhvr>
                                    </p:animEffect>
                                    <p:anim calcmode="lin" valueType="num">
                                      <p:cBhvr>
                                        <p:cTn id="78" dur="750" fill="hold"/>
                                        <p:tgtEl>
                                          <p:spTgt spid="63"/>
                                        </p:tgtEl>
                                        <p:attrNameLst>
                                          <p:attrName>ppt_x</p:attrName>
                                        </p:attrNameLst>
                                      </p:cBhvr>
                                      <p:tavLst>
                                        <p:tav tm="0">
                                          <p:val>
                                            <p:strVal val="#ppt_x"/>
                                          </p:val>
                                        </p:tav>
                                        <p:tav tm="100000">
                                          <p:val>
                                            <p:strVal val="#ppt_x"/>
                                          </p:val>
                                        </p:tav>
                                      </p:tavLst>
                                    </p:anim>
                                    <p:anim calcmode="lin" valueType="num">
                                      <p:cBhvr>
                                        <p:cTn id="79" dur="750" fill="hold"/>
                                        <p:tgtEl>
                                          <p:spTgt spid="6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750"/>
                                        <p:tgtEl>
                                          <p:spTgt spid="47"/>
                                        </p:tgtEl>
                                      </p:cBhvr>
                                    </p:animEffect>
                                    <p:anim calcmode="lin" valueType="num">
                                      <p:cBhvr>
                                        <p:cTn id="83" dur="750" fill="hold"/>
                                        <p:tgtEl>
                                          <p:spTgt spid="47"/>
                                        </p:tgtEl>
                                        <p:attrNameLst>
                                          <p:attrName>ppt_x</p:attrName>
                                        </p:attrNameLst>
                                      </p:cBhvr>
                                      <p:tavLst>
                                        <p:tav tm="0">
                                          <p:val>
                                            <p:strVal val="#ppt_x"/>
                                          </p:val>
                                        </p:tav>
                                        <p:tav tm="100000">
                                          <p:val>
                                            <p:strVal val="#ppt_x"/>
                                          </p:val>
                                        </p:tav>
                                      </p:tavLst>
                                    </p:anim>
                                    <p:anim calcmode="lin" valueType="num">
                                      <p:cBhvr>
                                        <p:cTn id="84" dur="750" fill="hold"/>
                                        <p:tgtEl>
                                          <p:spTgt spid="47"/>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fade">
                                      <p:cBhvr>
                                        <p:cTn id="87" dur="750"/>
                                        <p:tgtEl>
                                          <p:spTgt spid="44"/>
                                        </p:tgtEl>
                                      </p:cBhvr>
                                    </p:animEffect>
                                    <p:anim calcmode="lin" valueType="num">
                                      <p:cBhvr>
                                        <p:cTn id="88" dur="750" fill="hold"/>
                                        <p:tgtEl>
                                          <p:spTgt spid="44"/>
                                        </p:tgtEl>
                                        <p:attrNameLst>
                                          <p:attrName>ppt_x</p:attrName>
                                        </p:attrNameLst>
                                      </p:cBhvr>
                                      <p:tavLst>
                                        <p:tav tm="0">
                                          <p:val>
                                            <p:strVal val="#ppt_x"/>
                                          </p:val>
                                        </p:tav>
                                        <p:tav tm="100000">
                                          <p:val>
                                            <p:strVal val="#ppt_x"/>
                                          </p:val>
                                        </p:tav>
                                      </p:tavLst>
                                    </p:anim>
                                    <p:anim calcmode="lin" valueType="num">
                                      <p:cBhvr>
                                        <p:cTn id="89" dur="750" fill="hold"/>
                                        <p:tgtEl>
                                          <p:spTgt spid="44"/>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55"/>
                                        </p:tgtEl>
                                        <p:attrNameLst>
                                          <p:attrName>style.visibility</p:attrName>
                                        </p:attrNameLst>
                                      </p:cBhvr>
                                      <p:to>
                                        <p:strVal val="visible"/>
                                      </p:to>
                                    </p:set>
                                    <p:animEffect transition="in" filter="fade">
                                      <p:cBhvr>
                                        <p:cTn id="92" dur="750"/>
                                        <p:tgtEl>
                                          <p:spTgt spid="55"/>
                                        </p:tgtEl>
                                      </p:cBhvr>
                                    </p:animEffect>
                                    <p:anim calcmode="lin" valueType="num">
                                      <p:cBhvr>
                                        <p:cTn id="93" dur="750" fill="hold"/>
                                        <p:tgtEl>
                                          <p:spTgt spid="55"/>
                                        </p:tgtEl>
                                        <p:attrNameLst>
                                          <p:attrName>ppt_x</p:attrName>
                                        </p:attrNameLst>
                                      </p:cBhvr>
                                      <p:tavLst>
                                        <p:tav tm="0">
                                          <p:val>
                                            <p:strVal val="#ppt_x"/>
                                          </p:val>
                                        </p:tav>
                                        <p:tav tm="100000">
                                          <p:val>
                                            <p:strVal val="#ppt_x"/>
                                          </p:val>
                                        </p:tav>
                                      </p:tavLst>
                                    </p:anim>
                                    <p:anim calcmode="lin" valueType="num">
                                      <p:cBhvr>
                                        <p:cTn id="94" dur="750" fill="hold"/>
                                        <p:tgtEl>
                                          <p:spTgt spid="55"/>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60"/>
                                        </p:tgtEl>
                                        <p:attrNameLst>
                                          <p:attrName>style.visibility</p:attrName>
                                        </p:attrNameLst>
                                      </p:cBhvr>
                                      <p:to>
                                        <p:strVal val="visible"/>
                                      </p:to>
                                    </p:set>
                                    <p:animEffect transition="in" filter="fade">
                                      <p:cBhvr>
                                        <p:cTn id="97" dur="750"/>
                                        <p:tgtEl>
                                          <p:spTgt spid="60"/>
                                        </p:tgtEl>
                                      </p:cBhvr>
                                    </p:animEffect>
                                    <p:anim calcmode="lin" valueType="num">
                                      <p:cBhvr>
                                        <p:cTn id="98" dur="750" fill="hold"/>
                                        <p:tgtEl>
                                          <p:spTgt spid="60"/>
                                        </p:tgtEl>
                                        <p:attrNameLst>
                                          <p:attrName>ppt_x</p:attrName>
                                        </p:attrNameLst>
                                      </p:cBhvr>
                                      <p:tavLst>
                                        <p:tav tm="0">
                                          <p:val>
                                            <p:strVal val="#ppt_x"/>
                                          </p:val>
                                        </p:tav>
                                        <p:tav tm="100000">
                                          <p:val>
                                            <p:strVal val="#ppt_x"/>
                                          </p:val>
                                        </p:tav>
                                      </p:tavLst>
                                    </p:anim>
                                    <p:anim calcmode="lin" valueType="num">
                                      <p:cBhvr>
                                        <p:cTn id="99" dur="750" fill="hold"/>
                                        <p:tgtEl>
                                          <p:spTgt spid="60"/>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52"/>
                                        </p:tgtEl>
                                        <p:attrNameLst>
                                          <p:attrName>style.visibility</p:attrName>
                                        </p:attrNameLst>
                                      </p:cBhvr>
                                      <p:to>
                                        <p:strVal val="visible"/>
                                      </p:to>
                                    </p:set>
                                    <p:animEffect transition="in" filter="fade">
                                      <p:cBhvr>
                                        <p:cTn id="102" dur="750"/>
                                        <p:tgtEl>
                                          <p:spTgt spid="52"/>
                                        </p:tgtEl>
                                      </p:cBhvr>
                                    </p:animEffect>
                                    <p:anim calcmode="lin" valueType="num">
                                      <p:cBhvr>
                                        <p:cTn id="103" dur="750" fill="hold"/>
                                        <p:tgtEl>
                                          <p:spTgt spid="52"/>
                                        </p:tgtEl>
                                        <p:attrNameLst>
                                          <p:attrName>ppt_x</p:attrName>
                                        </p:attrNameLst>
                                      </p:cBhvr>
                                      <p:tavLst>
                                        <p:tav tm="0">
                                          <p:val>
                                            <p:strVal val="#ppt_x"/>
                                          </p:val>
                                        </p:tav>
                                        <p:tav tm="100000">
                                          <p:val>
                                            <p:strVal val="#ppt_x"/>
                                          </p:val>
                                        </p:tav>
                                      </p:tavLst>
                                    </p:anim>
                                    <p:anim calcmode="lin" valueType="num">
                                      <p:cBhvr>
                                        <p:cTn id="104" dur="75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7" grpId="0" animBg="1"/>
      <p:bldP spid="88" grpId="0" animBg="1"/>
      <p:bldP spid="89" grpId="0" animBg="1"/>
      <p:bldP spid="90" grpId="0" animBg="1"/>
      <p:bldP spid="93" grpId="0" animBg="1"/>
      <p:bldP spid="94" grpId="0" animBg="1"/>
      <p:bldP spid="9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a:graphicFrameLocks/>
          </p:cNvGraphicFramePr>
          <p:nvPr>
            <p:extLst>
              <p:ext uri="{D42A27DB-BD31-4B8C-83A1-F6EECF244321}">
                <p14:modId xmlns:p14="http://schemas.microsoft.com/office/powerpoint/2010/main" val="3650403009"/>
              </p:ext>
            </p:extLst>
          </p:nvPr>
        </p:nvGraphicFramePr>
        <p:xfrm>
          <a:off x="-108520" y="1507357"/>
          <a:ext cx="9396537" cy="45862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a:spLocks/>
          </p:cNvSpPr>
          <p:nvPr/>
        </p:nvSpPr>
        <p:spPr>
          <a:xfrm>
            <a:off x="5705591" y="2685190"/>
            <a:ext cx="3312368" cy="1980220"/>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10" name="Straight Connector 9"/>
          <p:cNvCxnSpPr>
            <a:cxnSpLocks/>
          </p:cNvCxnSpPr>
          <p:nvPr/>
        </p:nvCxnSpPr>
        <p:spPr>
          <a:xfrm>
            <a:off x="5849607" y="2874210"/>
            <a:ext cx="3024336" cy="0"/>
          </a:xfrm>
          <a:prstGeom prst="line">
            <a:avLst/>
          </a:prstGeom>
          <a:ln w="4763">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a:off x="5849607" y="4530394"/>
            <a:ext cx="3024336" cy="0"/>
          </a:xfrm>
          <a:prstGeom prst="line">
            <a:avLst/>
          </a:prstGeom>
          <a:ln w="4763">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a:spLocks/>
          </p:cNvSpPr>
          <p:nvPr/>
        </p:nvSpPr>
        <p:spPr>
          <a:xfrm>
            <a:off x="5921615" y="3005885"/>
            <a:ext cx="2880320" cy="1315745"/>
          </a:xfrm>
          <a:prstGeom prst="rect">
            <a:avLst/>
          </a:prstGeom>
        </p:spPr>
        <p:txBody>
          <a:bodyPr wrap="square" lIns="68580" tIns="34290" rIns="68580" bIns="34290">
            <a:spAutoFit/>
          </a:bodyPr>
          <a:lstStyle/>
          <a:p>
            <a:r>
              <a:rPr lang="ms-MY"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ms-MY"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3" name="TextBox 12"/>
          <p:cNvSpPr txBox="1">
            <a:spLocks/>
          </p:cNvSpPr>
          <p:nvPr/>
        </p:nvSpPr>
        <p:spPr>
          <a:xfrm>
            <a:off x="71653" y="3896239"/>
            <a:ext cx="6437826" cy="1808957"/>
          </a:xfrm>
          <a:prstGeom prst="rect">
            <a:avLst/>
          </a:prstGeom>
          <a:noFill/>
        </p:spPr>
        <p:txBody>
          <a:bodyPr wrap="square" lIns="68580" tIns="34290" rIns="68580" bIns="34290" rtlCol="0">
            <a:spAutoFit/>
          </a:bodyPr>
          <a:lstStyle/>
          <a:p>
            <a:pPr>
              <a:lnSpc>
                <a:spcPct val="70000"/>
              </a:lnSpc>
            </a:pPr>
            <a:r>
              <a:rPr lang="en-US" sz="8800" spc="-200" dirty="0" smtClean="0">
                <a:solidFill>
                  <a:schemeClr val="bg1"/>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735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a:t>
            </a:r>
            <a:r>
              <a:rPr lang="en-US" sz="7350" i="1"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l</a:t>
            </a:r>
            <a:r>
              <a:rPr lang="en-US" sz="735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egant</a:t>
            </a:r>
            <a:r>
              <a:rPr lang="en-US" sz="7350" spc="-200" dirty="0" err="1" smtClean="0">
                <a:solidFill>
                  <a:srgbClr val="FFC000"/>
                </a:solidFill>
                <a:effectLst>
                  <a:outerShdw blurRad="38100" dist="38100" dir="2700000" algn="tl">
                    <a:srgbClr val="000000">
                      <a:alpha val="43137"/>
                    </a:srgbClr>
                  </a:outerShdw>
                </a:effectLst>
                <a:latin typeface="Georgia" pitchFamily="18" charset="0"/>
                <a:cs typeface="WC Mano Negra Bta"/>
              </a:rPr>
              <a:t>Press</a:t>
            </a:r>
            <a:endParaRPr lang="en-US" sz="7350" i="1" spc="-200" dirty="0">
              <a:solidFill>
                <a:srgbClr val="FFC000"/>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ppt_x"/>
                                          </p:val>
                                        </p:tav>
                                        <p:tav tm="100000">
                                          <p:val>
                                            <p:strVal val="#ppt_x"/>
                                          </p:val>
                                        </p:tav>
                                      </p:tavLst>
                                    </p:anim>
                                    <p:anim calcmode="lin" valueType="num">
                                      <p:cBhvr additive="base">
                                        <p:cTn id="12" dur="75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ppt_x"/>
                                          </p:val>
                                        </p:tav>
                                        <p:tav tm="100000">
                                          <p:val>
                                            <p:strVal val="#ppt_x"/>
                                          </p:val>
                                        </p:tav>
                                      </p:tavLst>
                                    </p:anim>
                                    <p:anim calcmode="lin" valueType="num">
                                      <p:cBhvr additive="base">
                                        <p:cTn id="16" dur="75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ppt_x"/>
                                          </p:val>
                                        </p:tav>
                                        <p:tav tm="100000">
                                          <p:val>
                                            <p:strVal val="#ppt_x"/>
                                          </p:val>
                                        </p:tav>
                                      </p:tavLst>
                                    </p:anim>
                                    <p:anim calcmode="lin" valueType="num">
                                      <p:cBhvr additive="base">
                                        <p:cTn id="20" dur="75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ppt_x"/>
                                          </p:val>
                                        </p:tav>
                                        <p:tav tm="100000">
                                          <p:val>
                                            <p:strVal val="#ppt_x"/>
                                          </p:val>
                                        </p:tav>
                                      </p:tavLst>
                                    </p:anim>
                                    <p:anim calcmode="lin" valueType="num">
                                      <p:cBhvr additive="base">
                                        <p:cTn id="24" dur="7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ppt_x"/>
                                          </p:val>
                                        </p:tav>
                                        <p:tav tm="100000">
                                          <p:val>
                                            <p:strVal val="#ppt_x"/>
                                          </p:val>
                                        </p:tav>
                                      </p:tavLst>
                                    </p:anim>
                                    <p:anim calcmode="lin" valueType="num">
                                      <p:cBhvr additive="base">
                                        <p:cTn id="28"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animBg="1"/>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lum bright="70000" contrast="-70000"/>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277" y="1588652"/>
            <a:ext cx="9596051" cy="4643728"/>
          </a:xfrm>
          <a:prstGeom prst="rect">
            <a:avLst/>
          </a:prstGeom>
          <a:noFill/>
          <a:effectLst/>
          <a:extLst/>
        </p:spPr>
      </p:pic>
      <p:sp>
        <p:nvSpPr>
          <p:cNvPr id="10" name="TextBox 9"/>
          <p:cNvSpPr txBox="1">
            <a:spLocks/>
          </p:cNvSpPr>
          <p:nvPr/>
        </p:nvSpPr>
        <p:spPr>
          <a:xfrm>
            <a:off x="417979" y="1782458"/>
            <a:ext cx="4392869" cy="1454244"/>
          </a:xfrm>
          <a:prstGeom prst="rect">
            <a:avLst/>
          </a:prstGeom>
          <a:noFill/>
        </p:spPr>
        <p:txBody>
          <a:bodyPr wrap="none" lIns="68580" tIns="34290" rIns="68580" bIns="34290" rtlCol="0">
            <a:spAutoFit/>
          </a:bodyPr>
          <a:lstStyle/>
          <a:p>
            <a:r>
              <a:rPr lang="en-US" sz="9000" b="1" spc="-300" dirty="0" smtClean="0">
                <a:solidFill>
                  <a:schemeClr val="tx1">
                    <a:lumMod val="85000"/>
                    <a:lumOff val="15000"/>
                  </a:schemeClr>
                </a:solidFill>
                <a:latin typeface="Georgia" panose="02040502050405020303" pitchFamily="18" charset="0"/>
              </a:rPr>
              <a:t>ABOUT</a:t>
            </a:r>
          </a:p>
        </p:txBody>
      </p:sp>
      <p:sp>
        <p:nvSpPr>
          <p:cNvPr id="11" name="Rectangle 10"/>
          <p:cNvSpPr>
            <a:spLocks/>
          </p:cNvSpPr>
          <p:nvPr/>
        </p:nvSpPr>
        <p:spPr>
          <a:xfrm>
            <a:off x="443597" y="3643619"/>
            <a:ext cx="3798752" cy="1454244"/>
          </a:xfrm>
          <a:prstGeom prst="rect">
            <a:avLst/>
          </a:prstGeom>
        </p:spPr>
        <p:txBody>
          <a:bodyPr wrap="square" lIns="68580" tIns="34290" rIns="68580" bIns="34290">
            <a:spAutoFit/>
          </a:bodyPr>
          <a:lstStyle/>
          <a:p>
            <a:pPr algn="just"/>
            <a:r>
              <a:rPr lang="en-US" sz="900" kern="3000" spc="30" dirty="0" err="1">
                <a:solidFill>
                  <a:schemeClr val="tx1">
                    <a:lumMod val="85000"/>
                    <a:lumOff val="15000"/>
                  </a:schemeClr>
                </a:solidFill>
                <a:latin typeface="Liberation Sans" panose="020B0604020202020204" pitchFamily="34" charset="0"/>
              </a:rPr>
              <a:t>Lorem</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 </a:t>
            </a:r>
            <a:r>
              <a:rPr lang="en-US" sz="900" kern="3000" spc="30" dirty="0" err="1">
                <a:solidFill>
                  <a:schemeClr val="tx1">
                    <a:lumMod val="85000"/>
                    <a:lumOff val="15000"/>
                  </a:schemeClr>
                </a:solidFill>
                <a:latin typeface="Liberation Sans" panose="020B0604020202020204" pitchFamily="34" charset="0"/>
              </a:rPr>
              <a:t>Praesent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sodales</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tristique</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quis</a:t>
            </a:r>
            <a:r>
              <a:rPr lang="en-US" sz="900" kern="3000" spc="30" dirty="0">
                <a:solidFill>
                  <a:schemeClr val="tx1">
                    <a:lumMod val="85000"/>
                    <a:lumOff val="15000"/>
                  </a:schemeClr>
                </a:solidFill>
                <a:latin typeface="Liberation Sans" panose="020B0604020202020204" pitchFamily="34" charset="0"/>
              </a:rPr>
              <a:t> tempus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Lorem</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smtClean="0">
                <a:solidFill>
                  <a:schemeClr val="tx1">
                    <a:lumMod val="85000"/>
                    <a:lumOff val="15000"/>
                  </a:schemeClr>
                </a:solidFill>
                <a:latin typeface="Liberation Sans" panose="020B0604020202020204" pitchFamily="34" charset="0"/>
              </a:rPr>
              <a:t>adipisipsum</a:t>
            </a:r>
            <a:r>
              <a:rPr lang="en-US" sz="900" kern="3000" spc="30" dirty="0" smtClean="0">
                <a:solidFill>
                  <a:schemeClr val="tx1">
                    <a:lumMod val="85000"/>
                    <a:lumOff val="15000"/>
                  </a:schemeClr>
                </a:solidFill>
                <a:latin typeface="Liberation Sans" panose="020B0604020202020204" pitchFamily="34" charset="0"/>
              </a:rPr>
              <a:t> </a:t>
            </a:r>
            <a:r>
              <a:rPr lang="en-US" sz="900" kern="3000" spc="30" dirty="0">
                <a:solidFill>
                  <a:schemeClr val="tx1">
                    <a:lumMod val="85000"/>
                    <a:lumOff val="15000"/>
                  </a:schemeClr>
                </a:solidFill>
                <a:latin typeface="Liberation Sans" panose="020B0604020202020204" pitchFamily="34" charset="0"/>
              </a:rPr>
              <a:t>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 </a:t>
            </a:r>
            <a:r>
              <a:rPr lang="en-US" sz="900" kern="3000" spc="30" dirty="0" err="1">
                <a:solidFill>
                  <a:schemeClr val="tx1">
                    <a:lumMod val="85000"/>
                    <a:lumOff val="15000"/>
                  </a:schemeClr>
                </a:solidFill>
                <a:latin typeface="Liberation Sans" panose="020B0604020202020204" pitchFamily="34" charset="0"/>
              </a:rPr>
              <a:t>Praesent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sodales</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tristique</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quis</a:t>
            </a:r>
            <a:r>
              <a:rPr lang="en-US" sz="900" kern="3000" spc="30" dirty="0">
                <a:solidFill>
                  <a:schemeClr val="tx1">
                    <a:lumMod val="85000"/>
                    <a:lumOff val="15000"/>
                  </a:schemeClr>
                </a:solidFill>
                <a:latin typeface="Liberation Sans" panose="020B0604020202020204" pitchFamily="34" charset="0"/>
              </a:rPr>
              <a:t> tempus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Lorem</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a:t>
            </a:r>
            <a:r>
              <a:rPr lang="en-US" sz="9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900" kern="3000" spc="30" dirty="0">
              <a:solidFill>
                <a:schemeClr val="tx1">
                  <a:lumMod val="85000"/>
                  <a:lumOff val="15000"/>
                </a:schemeClr>
              </a:solidFill>
              <a:latin typeface="Liberation Sans" panose="020B0604020202020204" pitchFamily="34" charset="0"/>
            </a:endParaRPr>
          </a:p>
          <a:p>
            <a:pPr algn="just"/>
            <a:r>
              <a:rPr lang="en-US" sz="900" kern="3000" spc="30" dirty="0" err="1">
                <a:solidFill>
                  <a:schemeClr val="tx1">
                    <a:lumMod val="85000"/>
                    <a:lumOff val="15000"/>
                  </a:schemeClr>
                </a:solidFill>
                <a:latin typeface="Liberation Sans" panose="020B0604020202020204" pitchFamily="34" charset="0"/>
              </a:rPr>
              <a:t>Praesent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sodales</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tristique</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quis</a:t>
            </a:r>
            <a:r>
              <a:rPr lang="en-US" sz="900" kern="3000" spc="30" dirty="0">
                <a:solidFill>
                  <a:schemeClr val="tx1">
                    <a:lumMod val="85000"/>
                    <a:lumOff val="15000"/>
                  </a:schemeClr>
                </a:solidFill>
                <a:latin typeface="Liberation Sans" panose="020B0604020202020204" pitchFamily="34" charset="0"/>
              </a:rPr>
              <a:t> tempus </a:t>
            </a:r>
            <a:r>
              <a:rPr lang="en-US" sz="900" kern="3000" spc="30" dirty="0" err="1" smtClean="0">
                <a:solidFill>
                  <a:schemeClr val="tx1">
                    <a:lumMod val="85000"/>
                    <a:lumOff val="15000"/>
                  </a:schemeClr>
                </a:solidFill>
                <a:latin typeface="Liberation Sans" panose="020B0604020202020204" pitchFamily="34" charset="0"/>
              </a:rPr>
              <a:t>odioorem</a:t>
            </a:r>
            <a:r>
              <a:rPr lang="en-US" sz="900" kern="3000" spc="30" dirty="0" smtClean="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900" kern="3000" spc="30" dirty="0" smtClean="0">
                <a:solidFill>
                  <a:schemeClr val="tx1">
                    <a:lumMod val="85000"/>
                    <a:lumOff val="15000"/>
                  </a:schemeClr>
                </a:solidFill>
                <a:latin typeface="Liberation Sans" panose="020B0604020202020204" pitchFamily="34" charset="0"/>
              </a:rPr>
              <a:t>.</a:t>
            </a:r>
            <a:endParaRPr lang="en-US" sz="900" kern="3000" spc="30" dirty="0">
              <a:solidFill>
                <a:schemeClr val="tx1">
                  <a:lumMod val="85000"/>
                  <a:lumOff val="15000"/>
                </a:schemeClr>
              </a:solidFill>
              <a:latin typeface="Liberation Sans" panose="020B0604020202020204" pitchFamily="34" charset="0"/>
            </a:endParaRPr>
          </a:p>
        </p:txBody>
      </p:sp>
      <p:sp>
        <p:nvSpPr>
          <p:cNvPr id="12" name="Rectangle 11"/>
          <p:cNvSpPr>
            <a:spLocks/>
          </p:cNvSpPr>
          <p:nvPr/>
        </p:nvSpPr>
        <p:spPr>
          <a:xfrm>
            <a:off x="453757" y="3063078"/>
            <a:ext cx="3788592" cy="530915"/>
          </a:xfrm>
          <a:prstGeom prst="rect">
            <a:avLst/>
          </a:prstGeom>
        </p:spPr>
        <p:txBody>
          <a:bodyPr wrap="square" lIns="68580" tIns="34290" rIns="68580" bIns="34290">
            <a:spAutoFit/>
          </a:bodyPr>
          <a:lstStyle/>
          <a:p>
            <a:r>
              <a:rPr lang="en-US" sz="1500" dirty="0">
                <a:solidFill>
                  <a:schemeClr val="tx1">
                    <a:lumMod val="85000"/>
                    <a:lumOff val="15000"/>
                  </a:schemeClr>
                </a:solidFill>
                <a:latin typeface="Georgia" panose="02040502050405020303" pitchFamily="18" charset="0"/>
              </a:rPr>
              <a:t>THE MOST BEAUTIFULL </a:t>
            </a:r>
            <a:r>
              <a:rPr lang="en-US" sz="1500" dirty="0" smtClean="0">
                <a:solidFill>
                  <a:schemeClr val="tx1">
                    <a:lumMod val="85000"/>
                    <a:lumOff val="15000"/>
                  </a:schemeClr>
                </a:solidFill>
                <a:latin typeface="Georgia" panose="02040502050405020303" pitchFamily="18" charset="0"/>
              </a:rPr>
              <a:t>POWERPOINT PRESENTATION </a:t>
            </a:r>
            <a:r>
              <a:rPr lang="en-US" sz="1500" dirty="0">
                <a:solidFill>
                  <a:schemeClr val="tx1">
                    <a:lumMod val="85000"/>
                    <a:lumOff val="15000"/>
                  </a:schemeClr>
                </a:solidFill>
                <a:latin typeface="Georgia" panose="02040502050405020303" pitchFamily="18" charset="0"/>
              </a:rPr>
              <a:t>AND VIDEOS</a:t>
            </a:r>
          </a:p>
        </p:txBody>
      </p:sp>
      <p:sp>
        <p:nvSpPr>
          <p:cNvPr id="13" name="Rounded Rectangle 12"/>
          <p:cNvSpPr>
            <a:spLocks/>
          </p:cNvSpPr>
          <p:nvPr/>
        </p:nvSpPr>
        <p:spPr>
          <a:xfrm>
            <a:off x="6092683" y="2497008"/>
            <a:ext cx="1974456" cy="1302484"/>
          </a:xfrm>
          <a:prstGeom prst="roundRect">
            <a:avLst/>
          </a:prstGeom>
          <a:solidFill>
            <a:srgbClr val="0070C0"/>
          </a:solidFill>
        </p:spPr>
        <p:txBody>
          <a:bodyPr wrap="square" lIns="68580" tIns="34290" rIns="68580" bIns="34290" anchor="ctr">
            <a:spAutoFit/>
          </a:bodyPr>
          <a:lstStyle/>
          <a:p>
            <a:pPr algn="ctr"/>
            <a:r>
              <a:rPr lang="en-US" sz="7200" b="1" kern="3000" spc="-300" dirty="0" smtClean="0">
                <a:solidFill>
                  <a:schemeClr val="bg1"/>
                </a:solidFill>
                <a:latin typeface="Georgia" panose="02040502050405020303" pitchFamily="18" charset="0"/>
              </a:rPr>
              <a:t>281</a:t>
            </a:r>
            <a:endParaRPr lang="en-US" sz="7200" b="1" kern="3000" spc="-300" dirty="0">
              <a:solidFill>
                <a:schemeClr val="bg1"/>
              </a:solidFill>
              <a:latin typeface="Georgia" panose="02040502050405020303" pitchFamily="18" charset="0"/>
            </a:endParaRPr>
          </a:p>
        </p:txBody>
      </p:sp>
      <p:sp>
        <p:nvSpPr>
          <p:cNvPr id="14" name="Rounded Rectangle 13"/>
          <p:cNvSpPr>
            <a:spLocks/>
          </p:cNvSpPr>
          <p:nvPr/>
        </p:nvSpPr>
        <p:spPr>
          <a:xfrm>
            <a:off x="5712980" y="4000395"/>
            <a:ext cx="2733863" cy="306467"/>
          </a:xfrm>
          <a:prstGeom prst="roundRect">
            <a:avLst/>
          </a:prstGeom>
          <a:solidFill>
            <a:srgbClr val="0070C0"/>
          </a:solidFill>
        </p:spPr>
        <p:txBody>
          <a:bodyPr wrap="square" lIns="68580" tIns="34290" rIns="68580" bIns="34290">
            <a:spAutoFit/>
          </a:bodyPr>
          <a:lstStyle/>
          <a:p>
            <a:pPr algn="ctr"/>
            <a:r>
              <a:rPr lang="en-US" sz="1350" b="1" kern="3000" spc="30" dirty="0" smtClean="0">
                <a:solidFill>
                  <a:schemeClr val="bg1"/>
                </a:solidFill>
                <a:latin typeface="Rockwell" panose="02060603020205020403" pitchFamily="18" charset="0"/>
              </a:rPr>
              <a:t>companies </a:t>
            </a:r>
            <a:r>
              <a:rPr lang="en-US" sz="1350" b="1" kern="3000" spc="30" dirty="0">
                <a:solidFill>
                  <a:schemeClr val="bg1"/>
                </a:solidFill>
                <a:latin typeface="Rockwell" panose="02060603020205020403" pitchFamily="18" charset="0"/>
              </a:rPr>
              <a:t>have chosen </a:t>
            </a:r>
            <a:r>
              <a:rPr lang="en-US" sz="1350" b="1" kern="3000" spc="30" dirty="0" smtClean="0">
                <a:solidFill>
                  <a:schemeClr val="bg1"/>
                </a:solidFill>
                <a:latin typeface="Rockwell" panose="02060603020205020403" pitchFamily="18" charset="0"/>
              </a:rPr>
              <a:t>us!</a:t>
            </a:r>
            <a:endParaRPr lang="en-US" sz="1350" b="1" kern="3000" spc="30" dirty="0">
              <a:solidFill>
                <a:schemeClr val="bg1"/>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0-#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750" fill="hold"/>
                                        <p:tgtEl>
                                          <p:spTgt spid="11"/>
                                        </p:tgtEl>
                                        <p:attrNameLst>
                                          <p:attrName>ppt_x</p:attrName>
                                        </p:attrNameLst>
                                      </p:cBhvr>
                                      <p:tavLst>
                                        <p:tav tm="0">
                                          <p:val>
                                            <p:strVal val="#ppt_x"/>
                                          </p:val>
                                        </p:tav>
                                        <p:tav tm="100000">
                                          <p:val>
                                            <p:strVal val="#ppt_x"/>
                                          </p:val>
                                        </p:tav>
                                      </p:tavLst>
                                    </p:anim>
                                    <p:anim calcmode="lin" valueType="num">
                                      <p:cBhvr additive="base">
                                        <p:cTn id="17" dur="75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ppt_w</p:attrName>
                                        </p:attrNameLst>
                                      </p:cBhvr>
                                      <p:tavLst>
                                        <p:tav tm="0">
                                          <p:val>
                                            <p:fltVal val="0"/>
                                          </p:val>
                                        </p:tav>
                                        <p:tav tm="100000">
                                          <p:val>
                                            <p:strVal val="#ppt_w"/>
                                          </p:val>
                                        </p:tav>
                                      </p:tavLst>
                                    </p:anim>
                                    <p:anim calcmode="lin" valueType="num">
                                      <p:cBhvr>
                                        <p:cTn id="22" dur="1000" fill="hold"/>
                                        <p:tgtEl>
                                          <p:spTgt spid="9"/>
                                        </p:tgtEl>
                                        <p:attrNameLst>
                                          <p:attrName>ppt_h</p:attrName>
                                        </p:attrNameLst>
                                      </p:cBhvr>
                                      <p:tavLst>
                                        <p:tav tm="0">
                                          <p:val>
                                            <p:fltVal val="0"/>
                                          </p:val>
                                        </p:tav>
                                        <p:tav tm="100000">
                                          <p:val>
                                            <p:strVal val="#ppt_h"/>
                                          </p:val>
                                        </p:tav>
                                      </p:tavLst>
                                    </p:anim>
                                    <p:animEffect transition="in" filter="fade">
                                      <p:cBhvr>
                                        <p:cTn id="23" dur="1000"/>
                                        <p:tgtEl>
                                          <p:spTgt spid="9"/>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a:grpSpLocks/>
          </p:cNvGrpSpPr>
          <p:nvPr/>
        </p:nvGrpSpPr>
        <p:grpSpPr>
          <a:xfrm>
            <a:off x="2555778" y="1484785"/>
            <a:ext cx="4267965" cy="3788521"/>
            <a:chOff x="2555776" y="627534"/>
            <a:chExt cx="4267965" cy="3788521"/>
          </a:xfrm>
        </p:grpSpPr>
        <p:sp>
          <p:nvSpPr>
            <p:cNvPr id="13" name="Oval 1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a:grpSpLocks/>
          </p:cNvGrpSpPr>
          <p:nvPr/>
        </p:nvGrpSpPr>
        <p:grpSpPr>
          <a:xfrm>
            <a:off x="2719286" y="2589614"/>
            <a:ext cx="3864242" cy="1444369"/>
            <a:chOff x="-1365029" y="4518064"/>
            <a:chExt cx="7253926" cy="1925825"/>
          </a:xfrm>
        </p:grpSpPr>
        <p:sp>
          <p:nvSpPr>
            <p:cNvPr id="16" name="Subtitle 2"/>
            <p:cNvSpPr txBox="1">
              <a:spLocks/>
            </p:cNvSpPr>
            <p:nvPr/>
          </p:nvSpPr>
          <p:spPr>
            <a:xfrm>
              <a:off x="-1365029" y="4518064"/>
              <a:ext cx="7253926" cy="78554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4425" b="1" spc="-200" dirty="0">
                  <a:solidFill>
                    <a:schemeClr val="bg1"/>
                  </a:solidFill>
                  <a:latin typeface="Georgia" panose="02040502050405020303" pitchFamily="18" charset="0"/>
                  <a:ea typeface="Franchise" pitchFamily="49" charset="0"/>
                </a:rPr>
                <a:t>our </a:t>
              </a:r>
              <a:r>
                <a:rPr lang="en-US" sz="4425" b="1" spc="-200" dirty="0">
                  <a:solidFill>
                    <a:srgbClr val="F5C24C"/>
                  </a:solidFill>
                  <a:latin typeface="Georgia" panose="02040502050405020303" pitchFamily="18" charset="0"/>
                  <a:ea typeface="Franchise" pitchFamily="49" charset="0"/>
                </a:rPr>
                <a:t>vision</a:t>
              </a:r>
            </a:p>
          </p:txBody>
        </p:sp>
        <p:sp>
          <p:nvSpPr>
            <p:cNvPr id="17" name="TextBox 16"/>
            <p:cNvSpPr txBox="1"/>
            <p:nvPr/>
          </p:nvSpPr>
          <p:spPr>
            <a:xfrm>
              <a:off x="-1002461" y="5366671"/>
              <a:ext cx="6607532" cy="1077218"/>
            </a:xfrm>
            <a:prstGeom prst="rect">
              <a:avLst/>
            </a:prstGeom>
            <a:noFill/>
          </p:spPr>
          <p:txBody>
            <a:bodyPr wrap="square" lIns="68580" tIns="34290" rIns="68580" bIns="34290" rtlCol="0">
              <a:spAutoFit/>
            </a:bodyPr>
            <a:lstStyle/>
            <a:p>
              <a:pPr algn="ctr"/>
              <a:r>
                <a:rPr lang="en-US" sz="1200" b="1" i="1" dirty="0">
                  <a:solidFill>
                    <a:schemeClr val="bg1"/>
                  </a:solidFill>
                </a:rPr>
                <a:t>Contrary to popular belief </a:t>
              </a:r>
              <a:r>
                <a:rPr lang="en-US" sz="1200" b="1" dirty="0">
                  <a:solidFill>
                    <a:schemeClr val="bg1"/>
                  </a:solidFill>
                </a:rPr>
                <a:t>It has roots in a piece of classical Latin literature from 45 BC. Contrary to popular belief It has roots in a piece of classical Latin literature from 45 BC. </a:t>
              </a:r>
              <a:endParaRPr lang="en-US" sz="1200" b="1" dirty="0">
                <a:solidFill>
                  <a:schemeClr val="bg1"/>
                </a:solidFill>
                <a:latin typeface="Signika Negative" pitchFamily="2" charset="0"/>
              </a:endParaRPr>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8041987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p:cNvSpPr>
          <p:nvPr/>
        </p:nvSpPr>
        <p:spPr>
          <a:xfrm>
            <a:off x="0" y="2496560"/>
            <a:ext cx="9144000" cy="231559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9" name="Group 8"/>
          <p:cNvGrpSpPr>
            <a:grpSpLocks/>
          </p:cNvGrpSpPr>
          <p:nvPr/>
        </p:nvGrpSpPr>
        <p:grpSpPr>
          <a:xfrm>
            <a:off x="550710" y="2818676"/>
            <a:ext cx="3319990" cy="1522907"/>
            <a:chOff x="9358817" y="1559602"/>
            <a:chExt cx="5951459" cy="2030542"/>
          </a:xfrm>
        </p:grpSpPr>
        <p:sp>
          <p:nvSpPr>
            <p:cNvPr id="10" name="Rectangle 9"/>
            <p:cNvSpPr/>
            <p:nvPr/>
          </p:nvSpPr>
          <p:spPr>
            <a:xfrm>
              <a:off x="9374067" y="1559602"/>
              <a:ext cx="5563184" cy="1200328"/>
            </a:xfrm>
            <a:prstGeom prst="rect">
              <a:avLst/>
            </a:prstGeom>
          </p:spPr>
          <p:txBody>
            <a:bodyPr wrap="square" lIns="68580" tIns="34290" rIns="68580" bIns="34290">
              <a:spAutoFit/>
            </a:bodyPr>
            <a:lstStyle/>
            <a:p>
              <a:pPr algn="r"/>
              <a:r>
                <a:rPr lang="id-ID" sz="2700" b="1" dirty="0">
                  <a:solidFill>
                    <a:schemeClr val="bg1"/>
                  </a:solidFill>
                  <a:latin typeface="Georgia" panose="02040502050405020303" pitchFamily="18" charset="0"/>
                </a:rPr>
                <a:t>“Creativy is the key to Success”</a:t>
              </a:r>
            </a:p>
          </p:txBody>
        </p:sp>
        <p:sp>
          <p:nvSpPr>
            <p:cNvPr id="11" name="Rectangle 10"/>
            <p:cNvSpPr/>
            <p:nvPr/>
          </p:nvSpPr>
          <p:spPr>
            <a:xfrm>
              <a:off x="9358817" y="2800097"/>
              <a:ext cx="5951459" cy="790047"/>
            </a:xfrm>
            <a:prstGeom prst="rect">
              <a:avLst/>
            </a:prstGeom>
          </p:spPr>
          <p:txBody>
            <a:bodyPr wrap="square" lIns="68580" tIns="34290" rIns="68580" bIns="34290">
              <a:spAutoFit/>
            </a:bodyPr>
            <a:lstStyle/>
            <a:p>
              <a:pPr algn="r">
                <a:lnSpc>
                  <a:spcPct val="110000"/>
                </a:lnSpc>
              </a:pPr>
              <a:r>
                <a:rPr lang="en-US" sz="1050" dirty="0">
                  <a:solidFill>
                    <a:schemeClr val="bg1"/>
                  </a:solidFill>
                  <a:latin typeface="Raleway Light"/>
                  <a:cs typeface="Raleway Light"/>
                </a:rPr>
                <a:t>Lorem ipsum dolor sit amet, </a:t>
              </a:r>
              <a:r>
                <a:rPr lang="en-US" sz="1050" dirty="0" err="1">
                  <a:solidFill>
                    <a:schemeClr val="bg1"/>
                  </a:solidFill>
                  <a:latin typeface="Raleway Light"/>
                  <a:cs typeface="Raleway Light"/>
                </a:rPr>
                <a:t>consectetur</a:t>
              </a:r>
              <a:r>
                <a:rPr lang="en-US" sz="1050" dirty="0">
                  <a:solidFill>
                    <a:schemeClr val="bg1"/>
                  </a:solidFill>
                  <a:latin typeface="Raleway Light"/>
                  <a:cs typeface="Raleway Light"/>
                </a:rPr>
                <a:t> adipiscing elit. Curabitur elementum posuere pretium. Quisque nibh dolor, dignissim ac dignissim ut, luctus ac urna.</a:t>
              </a:r>
              <a:endParaRPr lang="id-ID" sz="1050" dirty="0">
                <a:solidFill>
                  <a:schemeClr val="bg1"/>
                </a:solidFill>
              </a:endParaRPr>
            </a:p>
          </p:txBody>
        </p:sp>
      </p:grpSp>
      <p:sp>
        <p:nvSpPr>
          <p:cNvPr id="12" name="TextBox 11"/>
          <p:cNvSpPr txBox="1">
            <a:spLocks/>
          </p:cNvSpPr>
          <p:nvPr/>
        </p:nvSpPr>
        <p:spPr>
          <a:xfrm>
            <a:off x="2256220" y="1883495"/>
            <a:ext cx="4636095" cy="380873"/>
          </a:xfrm>
          <a:prstGeom prst="rect">
            <a:avLst/>
          </a:prstGeom>
          <a:noFill/>
        </p:spPr>
        <p:txBody>
          <a:bodyPr wrap="square" lIns="34290" tIns="17145" rIns="34290" bIns="17145" rtlCol="0">
            <a:spAutoFit/>
          </a:bodyPr>
          <a:lstStyle/>
          <a:p>
            <a:pPr algn="ctr"/>
            <a:r>
              <a:rPr lang="id-ID" sz="2250" b="1" dirty="0">
                <a:solidFill>
                  <a:schemeClr val="tx2"/>
                </a:solidFill>
                <a:latin typeface="Georgia" panose="02040502050405020303" pitchFamily="18" charset="0"/>
                <a:cs typeface="Raleway"/>
              </a:rPr>
              <a:t>OUR MISSION</a:t>
            </a:r>
          </a:p>
        </p:txBody>
      </p:sp>
      <p:graphicFrame>
        <p:nvGraphicFramePr>
          <p:cNvPr id="13" name="Diagram 12"/>
          <p:cNvGraphicFramePr>
            <a:graphicFrameLocks/>
          </p:cNvGraphicFramePr>
          <p:nvPr>
            <p:extLst>
              <p:ext uri="{D42A27DB-BD31-4B8C-83A1-F6EECF244321}">
                <p14:modId xmlns:p14="http://schemas.microsoft.com/office/powerpoint/2010/main" val="2448844041"/>
              </p:ext>
            </p:extLst>
          </p:nvPr>
        </p:nvGraphicFramePr>
        <p:xfrm>
          <a:off x="4555410" y="2640590"/>
          <a:ext cx="3776551" cy="2804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ppt_x"/>
                                          </p:val>
                                        </p:tav>
                                        <p:tav tm="100000">
                                          <p:val>
                                            <p:strVal val="#ppt_x"/>
                                          </p:val>
                                        </p:tav>
                                      </p:tavLst>
                                    </p:anim>
                                    <p:anim calcmode="lin" valueType="num">
                                      <p:cBhvr additive="base">
                                        <p:cTn id="20"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Graphic spid="13"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p:cNvSpPr>
          <p:nvPr/>
        </p:nvSpPr>
        <p:spPr>
          <a:xfrm>
            <a:off x="2634596" y="2518055"/>
            <a:ext cx="3867665" cy="1301125"/>
          </a:xfrm>
          <a:prstGeom prst="rect">
            <a:avLst/>
          </a:prstGeom>
          <a:noFill/>
        </p:spPr>
        <p:txBody>
          <a:bodyPr wrap="square" lIns="68580" tIns="34290" rIns="68580" bIns="34290" rtlCol="0">
            <a:spAutoFit/>
          </a:bodyPr>
          <a:lstStyle/>
          <a:p>
            <a:pPr algn="ctr">
              <a:lnSpc>
                <a:spcPct val="80000"/>
              </a:lnSpc>
            </a:pPr>
            <a:r>
              <a:rPr lang="en-MY" sz="4950" dirty="0" smtClean="0">
                <a:solidFill>
                  <a:schemeClr val="tx1">
                    <a:lumMod val="75000"/>
                    <a:lumOff val="25000"/>
                  </a:schemeClr>
                </a:solidFill>
                <a:latin typeface="Source Sans Pro Light" panose="020B0403030403020204" pitchFamily="34" charset="0"/>
              </a:rPr>
              <a:t>Seven things we’ve learned.</a:t>
            </a:r>
            <a:endParaRPr lang="en-MY" sz="4950" dirty="0">
              <a:solidFill>
                <a:schemeClr val="tx1">
                  <a:lumMod val="75000"/>
                  <a:lumOff val="25000"/>
                </a:schemeClr>
              </a:solidFill>
              <a:latin typeface="Source Sans Pro Light" panose="020B0403030403020204" pitchFamily="34" charset="0"/>
            </a:endParaRPr>
          </a:p>
        </p:txBody>
      </p:sp>
      <p:sp>
        <p:nvSpPr>
          <p:cNvPr id="5" name="TextBox 4"/>
          <p:cNvSpPr txBox="1">
            <a:spLocks/>
          </p:cNvSpPr>
          <p:nvPr/>
        </p:nvSpPr>
        <p:spPr>
          <a:xfrm>
            <a:off x="3342761" y="3811276"/>
            <a:ext cx="2451335" cy="371064"/>
          </a:xfrm>
          <a:prstGeom prst="rect">
            <a:avLst/>
          </a:prstGeom>
          <a:solidFill>
            <a:srgbClr val="0070C0"/>
          </a:solidFill>
        </p:spPr>
        <p:txBody>
          <a:bodyPr wrap="square" lIns="68580" tIns="34290" rIns="68580" bIns="34290" rtlCol="0">
            <a:spAutoFit/>
          </a:bodyPr>
          <a:lstStyle/>
          <a:p>
            <a:pPr algn="ctr">
              <a:lnSpc>
                <a:spcPct val="80000"/>
              </a:lnSpc>
            </a:pPr>
            <a:r>
              <a:rPr lang="en-MY" sz="2400" spc="-150" dirty="0" smtClean="0">
                <a:solidFill>
                  <a:schemeClr val="bg1">
                    <a:lumMod val="95000"/>
                  </a:schemeClr>
                </a:solidFill>
                <a:latin typeface="Source Sans Pro Black" panose="020B0803030403020204" pitchFamily="34" charset="0"/>
              </a:rPr>
              <a:t>1989 - 2015</a:t>
            </a:r>
            <a:endParaRPr lang="en-MY" sz="24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ppt_x"/>
                                          </p:val>
                                        </p:tav>
                                        <p:tav tm="100000">
                                          <p:val>
                                            <p:strVal val="#ppt_x"/>
                                          </p:val>
                                        </p:tav>
                                      </p:tavLst>
                                    </p:anim>
                                    <p:anim calcmode="lin" valueType="num">
                                      <p:cBhvr additive="base">
                                        <p:cTn id="13"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a:spLocks/>
          </p:cNvSpPr>
          <p:nvPr/>
        </p:nvSpPr>
        <p:spPr>
          <a:xfrm>
            <a:off x="1001839" y="4597112"/>
            <a:ext cx="3844642"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You can never have enough </a:t>
            </a:r>
            <a:r>
              <a:rPr lang="en-MY" b="1" dirty="0" smtClean="0">
                <a:solidFill>
                  <a:schemeClr val="tx1">
                    <a:lumMod val="75000"/>
                    <a:lumOff val="25000"/>
                  </a:schemeClr>
                </a:solidFill>
                <a:latin typeface="Source Sans Pro" panose="020B0503030403020204" pitchFamily="34" charset="0"/>
              </a:rPr>
              <a:t>reputation</a:t>
            </a:r>
            <a:endParaRPr lang="en-MY" b="1" dirty="0">
              <a:solidFill>
                <a:schemeClr val="tx1">
                  <a:lumMod val="75000"/>
                  <a:lumOff val="25000"/>
                </a:schemeClr>
              </a:solidFill>
              <a:latin typeface="Source Sans Pro" panose="020B0503030403020204" pitchFamily="34" charset="0"/>
            </a:endParaRPr>
          </a:p>
        </p:txBody>
      </p:sp>
      <p:sp>
        <p:nvSpPr>
          <p:cNvPr id="25" name="TextBox 24"/>
          <p:cNvSpPr txBox="1">
            <a:spLocks/>
          </p:cNvSpPr>
          <p:nvPr/>
        </p:nvSpPr>
        <p:spPr>
          <a:xfrm>
            <a:off x="1001838" y="4158530"/>
            <a:ext cx="2209579"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It’s all about the </a:t>
            </a:r>
            <a:r>
              <a:rPr lang="en-MY" b="1" dirty="0" smtClean="0">
                <a:solidFill>
                  <a:schemeClr val="tx1">
                    <a:lumMod val="75000"/>
                    <a:lumOff val="25000"/>
                  </a:schemeClr>
                </a:solidFill>
                <a:latin typeface="Source Sans Pro" panose="020B0503030403020204" pitchFamily="34" charset="0"/>
              </a:rPr>
              <a:t>work</a:t>
            </a:r>
            <a:endParaRPr lang="en-MY" b="1" dirty="0">
              <a:solidFill>
                <a:schemeClr val="tx1">
                  <a:lumMod val="75000"/>
                  <a:lumOff val="25000"/>
                </a:schemeClr>
              </a:solidFill>
              <a:latin typeface="Source Sans Pro" panose="020B0503030403020204" pitchFamily="34" charset="0"/>
            </a:endParaRPr>
          </a:p>
        </p:txBody>
      </p:sp>
      <p:sp>
        <p:nvSpPr>
          <p:cNvPr id="26" name="TextBox 25"/>
          <p:cNvSpPr txBox="1">
            <a:spLocks/>
          </p:cNvSpPr>
          <p:nvPr/>
        </p:nvSpPr>
        <p:spPr>
          <a:xfrm>
            <a:off x="1001837" y="3715669"/>
            <a:ext cx="3318857"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Be prepared to </a:t>
            </a:r>
            <a:r>
              <a:rPr lang="en-MY" b="1" dirty="0" smtClean="0">
                <a:solidFill>
                  <a:schemeClr val="tx1">
                    <a:lumMod val="75000"/>
                    <a:lumOff val="25000"/>
                  </a:schemeClr>
                </a:solidFill>
                <a:latin typeface="Source Sans Pro" panose="020B0503030403020204" pitchFamily="34" charset="0"/>
              </a:rPr>
              <a:t>change</a:t>
            </a:r>
            <a:r>
              <a:rPr lang="en-MY" dirty="0" smtClean="0">
                <a:solidFill>
                  <a:schemeClr val="tx1">
                    <a:lumMod val="75000"/>
                    <a:lumOff val="25000"/>
                  </a:schemeClr>
                </a:solidFill>
                <a:latin typeface="Source Sans Pro Light" panose="020B0403030403020204" pitchFamily="34" charset="0"/>
              </a:rPr>
              <a:t> your mind</a:t>
            </a:r>
            <a:endParaRPr lang="en-MY" dirty="0">
              <a:solidFill>
                <a:schemeClr val="tx1">
                  <a:lumMod val="75000"/>
                  <a:lumOff val="25000"/>
                </a:schemeClr>
              </a:solidFill>
              <a:latin typeface="Source Sans Pro Light" panose="020B0403030403020204" pitchFamily="34" charset="0"/>
            </a:endParaRPr>
          </a:p>
        </p:txBody>
      </p:sp>
      <p:sp>
        <p:nvSpPr>
          <p:cNvPr id="27" name="TextBox 26"/>
          <p:cNvSpPr txBox="1">
            <a:spLocks/>
          </p:cNvSpPr>
          <p:nvPr/>
        </p:nvSpPr>
        <p:spPr>
          <a:xfrm>
            <a:off x="1001839" y="3272807"/>
            <a:ext cx="2260875"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Figure out your </a:t>
            </a:r>
            <a:r>
              <a:rPr lang="en-MY" b="1" dirty="0" smtClean="0">
                <a:solidFill>
                  <a:schemeClr val="tx1">
                    <a:lumMod val="75000"/>
                    <a:lumOff val="25000"/>
                  </a:schemeClr>
                </a:solidFill>
                <a:latin typeface="Source Sans Pro" panose="020B0503030403020204" pitchFamily="34" charset="0"/>
              </a:rPr>
              <a:t>values</a:t>
            </a:r>
            <a:endParaRPr lang="en-MY" b="1" dirty="0">
              <a:solidFill>
                <a:schemeClr val="tx1">
                  <a:lumMod val="75000"/>
                  <a:lumOff val="25000"/>
                </a:schemeClr>
              </a:solidFill>
              <a:latin typeface="Source Sans Pro" panose="020B0503030403020204" pitchFamily="34" charset="0"/>
            </a:endParaRPr>
          </a:p>
        </p:txBody>
      </p:sp>
      <p:sp>
        <p:nvSpPr>
          <p:cNvPr id="28" name="TextBox 27"/>
          <p:cNvSpPr txBox="1">
            <a:spLocks/>
          </p:cNvSpPr>
          <p:nvPr/>
        </p:nvSpPr>
        <p:spPr>
          <a:xfrm>
            <a:off x="1001839" y="2832088"/>
            <a:ext cx="3105658"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Being big is primarily about </a:t>
            </a:r>
            <a:r>
              <a:rPr lang="en-MY" b="1" dirty="0" smtClean="0">
                <a:solidFill>
                  <a:schemeClr val="tx1">
                    <a:lumMod val="75000"/>
                    <a:lumOff val="25000"/>
                  </a:schemeClr>
                </a:solidFill>
                <a:latin typeface="Source Sans Pro" panose="020B0503030403020204" pitchFamily="34" charset="0"/>
              </a:rPr>
              <a:t>ego</a:t>
            </a:r>
            <a:endParaRPr lang="en-MY" b="1" dirty="0">
              <a:solidFill>
                <a:schemeClr val="tx1">
                  <a:lumMod val="75000"/>
                  <a:lumOff val="25000"/>
                </a:schemeClr>
              </a:solidFill>
              <a:latin typeface="Source Sans Pro" panose="020B0503030403020204" pitchFamily="34" charset="0"/>
            </a:endParaRPr>
          </a:p>
        </p:txBody>
      </p:sp>
      <p:sp>
        <p:nvSpPr>
          <p:cNvPr id="29" name="TextBox 28"/>
          <p:cNvSpPr txBox="1">
            <a:spLocks/>
          </p:cNvSpPr>
          <p:nvPr/>
        </p:nvSpPr>
        <p:spPr>
          <a:xfrm>
            <a:off x="1001839" y="2391367"/>
            <a:ext cx="2010807"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Trust your </a:t>
            </a:r>
            <a:r>
              <a:rPr lang="en-MY" b="1" dirty="0" smtClean="0">
                <a:solidFill>
                  <a:schemeClr val="tx1">
                    <a:lumMod val="75000"/>
                    <a:lumOff val="25000"/>
                  </a:schemeClr>
                </a:solidFill>
                <a:latin typeface="Source Sans Pro" panose="020B0503030403020204" pitchFamily="34" charset="0"/>
              </a:rPr>
              <a:t>instincts</a:t>
            </a:r>
            <a:endParaRPr lang="en-MY" b="1" dirty="0">
              <a:solidFill>
                <a:schemeClr val="tx1">
                  <a:lumMod val="75000"/>
                  <a:lumOff val="25000"/>
                </a:schemeClr>
              </a:solidFill>
              <a:latin typeface="Source Sans Pro" panose="020B0503030403020204" pitchFamily="34" charset="0"/>
            </a:endParaRPr>
          </a:p>
        </p:txBody>
      </p:sp>
      <p:sp>
        <p:nvSpPr>
          <p:cNvPr id="30" name="TextBox 29"/>
          <p:cNvSpPr txBox="1">
            <a:spLocks/>
          </p:cNvSpPr>
          <p:nvPr/>
        </p:nvSpPr>
        <p:spPr>
          <a:xfrm>
            <a:off x="1001839" y="1948506"/>
            <a:ext cx="2381101"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Your job is to be </a:t>
            </a:r>
            <a:r>
              <a:rPr lang="en-MY" b="1" dirty="0" smtClean="0">
                <a:solidFill>
                  <a:schemeClr val="tx1">
                    <a:lumMod val="75000"/>
                    <a:lumOff val="25000"/>
                  </a:schemeClr>
                </a:solidFill>
                <a:latin typeface="Source Sans Pro" panose="020B0503030403020204" pitchFamily="34" charset="0"/>
              </a:rPr>
              <a:t>unique</a:t>
            </a:r>
            <a:endParaRPr lang="en-MY" b="1" dirty="0">
              <a:solidFill>
                <a:schemeClr val="tx1">
                  <a:lumMod val="75000"/>
                  <a:lumOff val="25000"/>
                </a:schemeClr>
              </a:solidFill>
              <a:latin typeface="Source Sans Pro" panose="020B0503030403020204" pitchFamily="34" charset="0"/>
            </a:endParaRPr>
          </a:p>
        </p:txBody>
      </p:sp>
      <p:sp>
        <p:nvSpPr>
          <p:cNvPr id="31" name="Oval 30"/>
          <p:cNvSpPr>
            <a:spLocks/>
          </p:cNvSpPr>
          <p:nvPr/>
        </p:nvSpPr>
        <p:spPr>
          <a:xfrm>
            <a:off x="785813" y="2028935"/>
            <a:ext cx="216024" cy="21602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2" name="Oval 31"/>
          <p:cNvSpPr>
            <a:spLocks/>
          </p:cNvSpPr>
          <p:nvPr/>
        </p:nvSpPr>
        <p:spPr>
          <a:xfrm>
            <a:off x="785813" y="2471953"/>
            <a:ext cx="216024" cy="21602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0" name="Oval 39"/>
          <p:cNvSpPr>
            <a:spLocks/>
          </p:cNvSpPr>
          <p:nvPr/>
        </p:nvSpPr>
        <p:spPr>
          <a:xfrm>
            <a:off x="785813" y="2892418"/>
            <a:ext cx="216024" cy="21602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2" name="Oval 41"/>
          <p:cNvSpPr>
            <a:spLocks/>
          </p:cNvSpPr>
          <p:nvPr/>
        </p:nvSpPr>
        <p:spPr>
          <a:xfrm>
            <a:off x="785813" y="3334047"/>
            <a:ext cx="216024" cy="216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3" name="Oval 42"/>
          <p:cNvSpPr>
            <a:spLocks/>
          </p:cNvSpPr>
          <p:nvPr/>
        </p:nvSpPr>
        <p:spPr>
          <a:xfrm>
            <a:off x="785813" y="3777518"/>
            <a:ext cx="216024" cy="216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4" name="Oval 43"/>
          <p:cNvSpPr>
            <a:spLocks/>
          </p:cNvSpPr>
          <p:nvPr/>
        </p:nvSpPr>
        <p:spPr>
          <a:xfrm>
            <a:off x="785813" y="4216099"/>
            <a:ext cx="216024" cy="216024"/>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5" name="Oval 44"/>
          <p:cNvSpPr>
            <a:spLocks/>
          </p:cNvSpPr>
          <p:nvPr/>
        </p:nvSpPr>
        <p:spPr>
          <a:xfrm>
            <a:off x="785813" y="4654681"/>
            <a:ext cx="216024" cy="216024"/>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graphicFrame>
        <p:nvGraphicFramePr>
          <p:cNvPr id="46" name="Diagram 45"/>
          <p:cNvGraphicFramePr>
            <a:graphicFrameLocks/>
          </p:cNvGraphicFramePr>
          <p:nvPr>
            <p:extLst>
              <p:ext uri="{D42A27DB-BD31-4B8C-83A1-F6EECF244321}">
                <p14:modId xmlns:p14="http://schemas.microsoft.com/office/powerpoint/2010/main" val="2559812575"/>
              </p:ext>
            </p:extLst>
          </p:nvPr>
        </p:nvGraphicFramePr>
        <p:xfrm>
          <a:off x="5405117" y="2201064"/>
          <a:ext cx="2886503" cy="21434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 Placeholder 1"/>
          <p:cNvSpPr>
            <a:spLocks noGrp="1"/>
          </p:cNvSpPr>
          <p:nvPr>
            <p:ph type="body" sz="quarter" idx="18"/>
          </p:nvPr>
        </p:nvSpPr>
        <p:spPr/>
        <p:txBody>
          <a:bodyPr/>
          <a:lstStyle/>
          <a:p>
            <a:r>
              <a:rPr lang="en-US" sz="2800" dirty="0"/>
              <a:t>Text And </a:t>
            </a:r>
            <a:r>
              <a:rPr lang="en-US" sz="2800" dirty="0" smtClean="0"/>
              <a:t>Image</a:t>
            </a:r>
            <a:endParaRPr lang="en-US" sz="2800" dirty="0"/>
          </a:p>
        </p:txBody>
      </p:sp>
      <p:sp>
        <p:nvSpPr>
          <p:cNvPr id="3" name="Text Placeholder 2"/>
          <p:cNvSpPr>
            <a:spLocks noGrp="1"/>
          </p:cNvSpPr>
          <p:nvPr>
            <p:ph type="body" sz="quarter" idx="19"/>
          </p:nvPr>
        </p:nvSpPr>
        <p:spPr/>
        <p:txBody>
          <a:bodyPr/>
          <a:lstStyle/>
          <a:p>
            <a:r>
              <a:rPr lang="en-US" sz="900" dirty="0" err="1">
                <a:solidFill>
                  <a:prstClr val="white">
                    <a:lumMod val="65000"/>
                  </a:prstClr>
                </a:solidFill>
              </a:rPr>
              <a:t>Nunc</a:t>
            </a:r>
            <a:r>
              <a:rPr lang="en-US" sz="900" dirty="0">
                <a:solidFill>
                  <a:prstClr val="white">
                    <a:lumMod val="65000"/>
                  </a:prstClr>
                </a:solidFill>
              </a:rPr>
              <a:t> a </a:t>
            </a:r>
            <a:r>
              <a:rPr lang="en-US" sz="900" dirty="0" err="1">
                <a:solidFill>
                  <a:prstClr val="white">
                    <a:lumMod val="65000"/>
                  </a:prstClr>
                </a:solidFill>
              </a:rPr>
              <a:t>leo</a:t>
            </a:r>
            <a:r>
              <a:rPr lang="en-US" sz="900" dirty="0">
                <a:solidFill>
                  <a:prstClr val="white">
                    <a:lumMod val="65000"/>
                  </a:prstClr>
                </a:solidFill>
              </a:rPr>
              <a:t> magna, sit </a:t>
            </a:r>
            <a:r>
              <a:rPr lang="en-US" sz="900" dirty="0" err="1">
                <a:solidFill>
                  <a:prstClr val="white">
                    <a:lumMod val="65000"/>
                  </a:prstClr>
                </a:solidFill>
              </a:rPr>
              <a:t>amet</a:t>
            </a:r>
            <a:r>
              <a:rPr lang="en-US" sz="900" dirty="0">
                <a:solidFill>
                  <a:prstClr val="white">
                    <a:lumMod val="65000"/>
                  </a:prstClr>
                </a:solidFill>
              </a:rPr>
              <a:t> </a:t>
            </a:r>
            <a:r>
              <a:rPr lang="en-US" sz="900" dirty="0" err="1">
                <a:solidFill>
                  <a:prstClr val="white">
                    <a:lumMod val="65000"/>
                  </a:prstClr>
                </a:solidFill>
              </a:rPr>
              <a:t>consequat</a:t>
            </a:r>
            <a:r>
              <a:rPr lang="en-US" sz="900" dirty="0">
                <a:solidFill>
                  <a:prstClr val="white">
                    <a:lumMod val="65000"/>
                  </a:prstClr>
                </a:solidFill>
              </a:rPr>
              <a:t> </a:t>
            </a:r>
            <a:r>
              <a:rPr lang="en-US" sz="900" dirty="0" err="1">
                <a:solidFill>
                  <a:prstClr val="white">
                    <a:lumMod val="65000"/>
                  </a:prstClr>
                </a:solidFill>
              </a:rPr>
              <a:t>risus</a:t>
            </a:r>
            <a:r>
              <a:rPr lang="en-US" sz="900" dirty="0">
                <a:solidFill>
                  <a:prstClr val="white">
                    <a:lumMod val="65000"/>
                  </a:prstClr>
                </a:solidFill>
              </a:rPr>
              <a:t>. </a:t>
            </a:r>
            <a:r>
              <a:rPr lang="en-US" sz="900" dirty="0" err="1">
                <a:solidFill>
                  <a:prstClr val="white">
                    <a:lumMod val="65000"/>
                  </a:prstClr>
                </a:solidFill>
              </a:rPr>
              <a:t>Etiam</a:t>
            </a:r>
            <a:r>
              <a:rPr lang="en-US" sz="900" dirty="0">
                <a:solidFill>
                  <a:prstClr val="white">
                    <a:lumMod val="65000"/>
                  </a:prstClr>
                </a:solidFill>
              </a:rPr>
              <a:t> </a:t>
            </a:r>
            <a:r>
              <a:rPr lang="en-US" sz="900" dirty="0" err="1">
                <a:solidFill>
                  <a:prstClr val="white">
                    <a:lumMod val="65000"/>
                  </a:prstClr>
                </a:solidFill>
              </a:rPr>
              <a:t>faucibus</a:t>
            </a:r>
            <a:r>
              <a:rPr lang="en-US" sz="900" dirty="0">
                <a:solidFill>
                  <a:prstClr val="white">
                    <a:lumMod val="65000"/>
                  </a:prstClr>
                </a:solidFill>
              </a:rPr>
              <a:t> </a:t>
            </a:r>
            <a:r>
              <a:rPr lang="en-US" sz="900" dirty="0" err="1">
                <a:solidFill>
                  <a:prstClr val="white">
                    <a:lumMod val="65000"/>
                  </a:prstClr>
                </a:solidFill>
              </a:rPr>
              <a:t>tortor</a:t>
            </a:r>
            <a:r>
              <a:rPr lang="en-US" sz="900" dirty="0">
                <a:solidFill>
                  <a:prstClr val="white">
                    <a:lumMod val="65000"/>
                  </a:prstClr>
                </a:solidFill>
              </a:rPr>
              <a:t> a </a:t>
            </a:r>
            <a:r>
              <a:rPr lang="en-US" sz="900" dirty="0" err="1">
                <a:solidFill>
                  <a:prstClr val="white">
                    <a:lumMod val="65000"/>
                  </a:prstClr>
                </a:solidFill>
              </a:rPr>
              <a:t>ipsum</a:t>
            </a:r>
            <a:r>
              <a:rPr lang="en-US" sz="900" dirty="0">
                <a:solidFill>
                  <a:prstClr val="white">
                    <a:lumMod val="65000"/>
                  </a:prstClr>
                </a:solidFill>
              </a:rPr>
              <a:t> </a:t>
            </a:r>
            <a:r>
              <a:rPr lang="en-US" sz="900" dirty="0" err="1">
                <a:solidFill>
                  <a:prstClr val="white">
                    <a:lumMod val="65000"/>
                  </a:prstClr>
                </a:solidFill>
              </a:rPr>
              <a:t>vehicula</a:t>
            </a:r>
            <a:r>
              <a:rPr lang="en-US" sz="900" dirty="0">
                <a:solidFill>
                  <a:prstClr val="white">
                    <a:lumMod val="65000"/>
                  </a:prstClr>
                </a:solidFill>
              </a:rPr>
              <a:t> </a:t>
            </a:r>
            <a:r>
              <a:rPr lang="en-US" sz="900" dirty="0" err="1">
                <a:solidFill>
                  <a:prstClr val="white">
                    <a:lumMod val="65000"/>
                  </a:prstClr>
                </a:solidFill>
              </a:rPr>
              <a:t>sed</a:t>
            </a:r>
            <a:r>
              <a:rPr lang="en-US" sz="900" dirty="0">
                <a:solidFill>
                  <a:prstClr val="white">
                    <a:lumMod val="65000"/>
                  </a:prstClr>
                </a:solidFill>
              </a:rPr>
              <a:t> </a:t>
            </a:r>
            <a:r>
              <a:rPr lang="en-US" sz="900" dirty="0" err="1">
                <a:solidFill>
                  <a:prstClr val="white">
                    <a:lumMod val="65000"/>
                  </a:prstClr>
                </a:solidFill>
              </a:rPr>
              <a:t>suscipit</a:t>
            </a:r>
            <a:r>
              <a:rPr lang="en-US" sz="900" dirty="0">
                <a:solidFill>
                  <a:prstClr val="white">
                    <a:lumMod val="65000"/>
                  </a:prstClr>
                </a:solidFill>
              </a:rPr>
              <a:t>. </a:t>
            </a:r>
          </a:p>
        </p:txBody>
      </p:sp>
    </p:spTree>
    <p:extLst>
      <p:ext uri="{BB962C8B-B14F-4D97-AF65-F5344CB8AC3E}">
        <p14:creationId xmlns:p14="http://schemas.microsoft.com/office/powerpoint/2010/main" val="19262626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750" fill="hold"/>
                                        <p:tgtEl>
                                          <p:spTgt spid="46"/>
                                        </p:tgtEl>
                                        <p:attrNameLst>
                                          <p:attrName>ppt_x</p:attrName>
                                        </p:attrNameLst>
                                      </p:cBhvr>
                                      <p:tavLst>
                                        <p:tav tm="0">
                                          <p:val>
                                            <p:strVal val="#ppt_x"/>
                                          </p:val>
                                        </p:tav>
                                        <p:tav tm="100000">
                                          <p:val>
                                            <p:strVal val="#ppt_x"/>
                                          </p:val>
                                        </p:tav>
                                      </p:tavLst>
                                    </p:anim>
                                    <p:anim calcmode="lin" valueType="num">
                                      <p:cBhvr additive="base">
                                        <p:cTn id="8" dur="750" fill="hold"/>
                                        <p:tgtEl>
                                          <p:spTgt spid="46"/>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ppt_x"/>
                                          </p:val>
                                        </p:tav>
                                        <p:tav tm="100000">
                                          <p:val>
                                            <p:strVal val="#ppt_x"/>
                                          </p:val>
                                        </p:tav>
                                      </p:tavLst>
                                    </p:anim>
                                    <p:anim calcmode="lin" valueType="num">
                                      <p:cBhvr additive="base">
                                        <p:cTn id="17" dur="500" fill="hold"/>
                                        <p:tgtEl>
                                          <p:spTgt spid="25"/>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ppt_x"/>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ppt_x"/>
                                          </p:val>
                                        </p:tav>
                                        <p:tav tm="100000">
                                          <p:val>
                                            <p:strVal val="#ppt_x"/>
                                          </p:val>
                                        </p:tav>
                                      </p:tavLst>
                                    </p:anim>
                                    <p:anim calcmode="lin" valueType="num">
                                      <p:cBhvr additive="base">
                                        <p:cTn id="25" dur="500" fill="hold"/>
                                        <p:tgtEl>
                                          <p:spTgt spid="27"/>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ppt_x"/>
                                          </p:val>
                                        </p:tav>
                                        <p:tav tm="100000">
                                          <p:val>
                                            <p:strVal val="#ppt_x"/>
                                          </p:val>
                                        </p:tav>
                                      </p:tavLst>
                                    </p:anim>
                                    <p:anim calcmode="lin" valueType="num">
                                      <p:cBhvr additive="base">
                                        <p:cTn id="29" dur="500" fill="hold"/>
                                        <p:tgtEl>
                                          <p:spTgt spid="2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ppt_x"/>
                                          </p:val>
                                        </p:tav>
                                        <p:tav tm="100000">
                                          <p:val>
                                            <p:strVal val="#ppt_x"/>
                                          </p:val>
                                        </p:tav>
                                      </p:tavLst>
                                    </p:anim>
                                    <p:anim calcmode="lin" valueType="num">
                                      <p:cBhvr additive="base">
                                        <p:cTn id="37" dur="500" fill="hold"/>
                                        <p:tgtEl>
                                          <p:spTgt spid="3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ppt_x"/>
                                          </p:val>
                                        </p:tav>
                                        <p:tav tm="100000">
                                          <p:val>
                                            <p:strVal val="#ppt_x"/>
                                          </p:val>
                                        </p:tav>
                                      </p:tavLst>
                                    </p:anim>
                                    <p:anim calcmode="lin" valueType="num">
                                      <p:cBhvr additive="base">
                                        <p:cTn id="41" dur="500" fill="hold"/>
                                        <p:tgtEl>
                                          <p:spTgt spid="3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ppt_x"/>
                                          </p:val>
                                        </p:tav>
                                        <p:tav tm="100000">
                                          <p:val>
                                            <p:strVal val="#ppt_x"/>
                                          </p:val>
                                        </p:tav>
                                      </p:tavLst>
                                    </p:anim>
                                    <p:anim calcmode="lin" valueType="num">
                                      <p:cBhvr additive="base">
                                        <p:cTn id="45" dur="500" fill="hold"/>
                                        <p:tgtEl>
                                          <p:spTgt spid="3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additive="base">
                                        <p:cTn id="48" dur="500" fill="hold"/>
                                        <p:tgtEl>
                                          <p:spTgt spid="40"/>
                                        </p:tgtEl>
                                        <p:attrNameLst>
                                          <p:attrName>ppt_x</p:attrName>
                                        </p:attrNameLst>
                                      </p:cBhvr>
                                      <p:tavLst>
                                        <p:tav tm="0">
                                          <p:val>
                                            <p:strVal val="#ppt_x"/>
                                          </p:val>
                                        </p:tav>
                                        <p:tav tm="100000">
                                          <p:val>
                                            <p:strVal val="#ppt_x"/>
                                          </p:val>
                                        </p:tav>
                                      </p:tavLst>
                                    </p:anim>
                                    <p:anim calcmode="lin" valueType="num">
                                      <p:cBhvr additive="base">
                                        <p:cTn id="49" dur="500" fill="hold"/>
                                        <p:tgtEl>
                                          <p:spTgt spid="4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ppt_x"/>
                                          </p:val>
                                        </p:tav>
                                        <p:tav tm="100000">
                                          <p:val>
                                            <p:strVal val="#ppt_x"/>
                                          </p:val>
                                        </p:tav>
                                      </p:tavLst>
                                    </p:anim>
                                    <p:anim calcmode="lin" valueType="num">
                                      <p:cBhvr additive="base">
                                        <p:cTn id="53" dur="500" fill="hold"/>
                                        <p:tgtEl>
                                          <p:spTgt spid="4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additive="base">
                                        <p:cTn id="56" dur="500" fill="hold"/>
                                        <p:tgtEl>
                                          <p:spTgt spid="43"/>
                                        </p:tgtEl>
                                        <p:attrNameLst>
                                          <p:attrName>ppt_x</p:attrName>
                                        </p:attrNameLst>
                                      </p:cBhvr>
                                      <p:tavLst>
                                        <p:tav tm="0">
                                          <p:val>
                                            <p:strVal val="#ppt_x"/>
                                          </p:val>
                                        </p:tav>
                                        <p:tav tm="100000">
                                          <p:val>
                                            <p:strVal val="#ppt_x"/>
                                          </p:val>
                                        </p:tav>
                                      </p:tavLst>
                                    </p:anim>
                                    <p:anim calcmode="lin" valueType="num">
                                      <p:cBhvr additive="base">
                                        <p:cTn id="57" dur="500" fill="hold"/>
                                        <p:tgtEl>
                                          <p:spTgt spid="4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500" fill="hold"/>
                                        <p:tgtEl>
                                          <p:spTgt spid="44"/>
                                        </p:tgtEl>
                                        <p:attrNameLst>
                                          <p:attrName>ppt_x</p:attrName>
                                        </p:attrNameLst>
                                      </p:cBhvr>
                                      <p:tavLst>
                                        <p:tav tm="0">
                                          <p:val>
                                            <p:strVal val="#ppt_x"/>
                                          </p:val>
                                        </p:tav>
                                        <p:tav tm="100000">
                                          <p:val>
                                            <p:strVal val="#ppt_x"/>
                                          </p:val>
                                        </p:tav>
                                      </p:tavLst>
                                    </p:anim>
                                    <p:anim calcmode="lin" valueType="num">
                                      <p:cBhvr additive="base">
                                        <p:cTn id="61" dur="500" fill="hold"/>
                                        <p:tgtEl>
                                          <p:spTgt spid="4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fill="hold"/>
                                        <p:tgtEl>
                                          <p:spTgt spid="45"/>
                                        </p:tgtEl>
                                        <p:attrNameLst>
                                          <p:attrName>ppt_x</p:attrName>
                                        </p:attrNameLst>
                                      </p:cBhvr>
                                      <p:tavLst>
                                        <p:tav tm="0">
                                          <p:val>
                                            <p:strVal val="#ppt_x"/>
                                          </p:val>
                                        </p:tav>
                                        <p:tav tm="100000">
                                          <p:val>
                                            <p:strVal val="#ppt_x"/>
                                          </p:val>
                                        </p:tav>
                                      </p:tavLst>
                                    </p:anim>
                                    <p:anim calcmode="lin" valueType="num">
                                      <p:cBhvr additive="base">
                                        <p:cTn id="65"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1" grpId="0" animBg="1"/>
      <p:bldP spid="32" grpId="0" animBg="1"/>
      <p:bldP spid="40" grpId="0" animBg="1"/>
      <p:bldP spid="42" grpId="0" animBg="1"/>
      <p:bldP spid="43" grpId="0" animBg="1"/>
      <p:bldP spid="44" grpId="0" animBg="1"/>
      <p:bldP spid="45" grpId="0" animBg="1"/>
      <p:bldGraphic spid="46"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a:grpSpLocks/>
          </p:cNvGrpSpPr>
          <p:nvPr/>
        </p:nvGrpSpPr>
        <p:grpSpPr>
          <a:xfrm>
            <a:off x="4165224" y="1836766"/>
            <a:ext cx="484096" cy="246487"/>
            <a:chOff x="2944903" y="2507878"/>
            <a:chExt cx="645461" cy="328649"/>
          </a:xfrm>
          <a:solidFill>
            <a:schemeClr val="bg1">
              <a:lumMod val="75000"/>
            </a:schemeClr>
          </a:solidFill>
        </p:grpSpPr>
        <p:sp>
          <p:nvSpPr>
            <p:cNvPr id="48" name="Oval 47"/>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Oval 52"/>
          <p:cNvSpPr>
            <a:spLocks/>
          </p:cNvSpPr>
          <p:nvPr/>
        </p:nvSpPr>
        <p:spPr>
          <a:xfrm>
            <a:off x="3828708" y="460124"/>
            <a:ext cx="1159809" cy="1159809"/>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54" name="Oval 53"/>
          <p:cNvSpPr>
            <a:spLocks/>
          </p:cNvSpPr>
          <p:nvPr/>
        </p:nvSpPr>
        <p:spPr>
          <a:xfrm>
            <a:off x="3828708" y="2269246"/>
            <a:ext cx="1159809" cy="1159809"/>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55" name="Group 54"/>
          <p:cNvGrpSpPr>
            <a:grpSpLocks/>
          </p:cNvGrpSpPr>
          <p:nvPr/>
        </p:nvGrpSpPr>
        <p:grpSpPr>
          <a:xfrm>
            <a:off x="4165224" y="5746939"/>
            <a:ext cx="484096" cy="246487"/>
            <a:chOff x="2944903" y="2507878"/>
            <a:chExt cx="645461" cy="328649"/>
          </a:xfrm>
          <a:solidFill>
            <a:schemeClr val="bg1">
              <a:lumMod val="75000"/>
            </a:schemeClr>
          </a:solidFill>
        </p:grpSpPr>
        <p:sp>
          <p:nvSpPr>
            <p:cNvPr id="56" name="Oval 5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1" name="Straight Connector 60"/>
          <p:cNvCxnSpPr>
            <a:cxnSpLocks/>
          </p:cNvCxnSpPr>
          <p:nvPr/>
        </p:nvCxnSpPr>
        <p:spPr>
          <a:xfrm>
            <a:off x="5325035" y="944216"/>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62" name="Group 61"/>
          <p:cNvGrpSpPr>
            <a:grpSpLocks/>
          </p:cNvGrpSpPr>
          <p:nvPr/>
        </p:nvGrpSpPr>
        <p:grpSpPr>
          <a:xfrm>
            <a:off x="6515100" y="1115668"/>
            <a:ext cx="1452281" cy="292473"/>
            <a:chOff x="8686800" y="1990165"/>
            <a:chExt cx="1936375" cy="389964"/>
          </a:xfrm>
        </p:grpSpPr>
        <p:sp>
          <p:nvSpPr>
            <p:cNvPr id="63" name="Rectangle 6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64" name="Rectangle 6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1</a:t>
              </a:r>
              <a:endParaRPr lang="en-US" sz="1350" dirty="0"/>
            </a:p>
          </p:txBody>
        </p:sp>
      </p:grpSp>
      <p:cxnSp>
        <p:nvCxnSpPr>
          <p:cNvPr id="65" name="Straight Connector 64"/>
          <p:cNvCxnSpPr>
            <a:cxnSpLocks/>
          </p:cNvCxnSpPr>
          <p:nvPr/>
        </p:nvCxnSpPr>
        <p:spPr>
          <a:xfrm>
            <a:off x="853547" y="2699058"/>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66" name="Group 65"/>
          <p:cNvGrpSpPr>
            <a:grpSpLocks/>
          </p:cNvGrpSpPr>
          <p:nvPr/>
        </p:nvGrpSpPr>
        <p:grpSpPr>
          <a:xfrm>
            <a:off x="853546" y="2870509"/>
            <a:ext cx="1452281" cy="292473"/>
            <a:chOff x="1138061" y="4329954"/>
            <a:chExt cx="1936375" cy="389964"/>
          </a:xfrm>
        </p:grpSpPr>
        <p:sp>
          <p:nvSpPr>
            <p:cNvPr id="67" name="Rectangle 66"/>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68" name="Rectangle 67"/>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2</a:t>
              </a:r>
              <a:endParaRPr lang="en-US" sz="1350" dirty="0"/>
            </a:p>
          </p:txBody>
        </p:sp>
      </p:grpSp>
      <p:sp>
        <p:nvSpPr>
          <p:cNvPr id="69" name="Text Placeholder 5"/>
          <p:cNvSpPr txBox="1">
            <a:spLocks/>
          </p:cNvSpPr>
          <p:nvPr/>
        </p:nvSpPr>
        <p:spPr>
          <a:xfrm>
            <a:off x="5877492" y="1462546"/>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Text Placeholder 5"/>
          <p:cNvSpPr txBox="1">
            <a:spLocks/>
          </p:cNvSpPr>
          <p:nvPr/>
        </p:nvSpPr>
        <p:spPr>
          <a:xfrm>
            <a:off x="783292" y="3210678"/>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1" name="Text Box 10"/>
          <p:cNvSpPr txBox="1">
            <a:spLocks noChangeArrowheads="1"/>
          </p:cNvSpPr>
          <p:nvPr/>
        </p:nvSpPr>
        <p:spPr bwMode="auto">
          <a:xfrm>
            <a:off x="147918" y="420538"/>
            <a:ext cx="2921931" cy="1308050"/>
          </a:xfrm>
          <a:prstGeom prst="rect">
            <a:avLst/>
          </a:prstGeom>
          <a:solidFill>
            <a:srgbClr val="15A185"/>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45720" tIns="22860" rIns="45720" bIns="22860">
            <a:spAutoFit/>
          </a:bodyPr>
          <a:lstStyle/>
          <a:p>
            <a:pPr algn="ctr" defTabSz="1450940">
              <a:lnSpc>
                <a:spcPct val="200000"/>
              </a:lnSpc>
            </a:pPr>
            <a:r>
              <a:rPr lang="en-US" sz="1400" b="1" dirty="0" smtClean="0">
                <a:solidFill>
                  <a:prstClr val="white"/>
                </a:solidFill>
                <a:latin typeface="Open Sans" pitchFamily="34" charset="0"/>
                <a:ea typeface="Open Sans" pitchFamily="34" charset="0"/>
                <a:cs typeface="Open Sans" pitchFamily="34" charset="0"/>
              </a:rPr>
              <a:t>Our </a:t>
            </a:r>
            <a:r>
              <a:rPr lang="en-US" sz="14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000" dirty="0" err="1">
                <a:solidFill>
                  <a:prstClr val="white"/>
                </a:solidFill>
                <a:latin typeface="Open Sans" pitchFamily="34" charset="0"/>
                <a:ea typeface="Open Sans" pitchFamily="34" charset="0"/>
                <a:cs typeface="Open Sans" pitchFamily="34" charset="0"/>
              </a:rPr>
              <a:t>Duis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quis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purus</a:t>
            </a:r>
            <a:r>
              <a:rPr lang="en-US" sz="1000" dirty="0">
                <a:solidFill>
                  <a:prstClr val="white"/>
                </a:solidFill>
                <a:latin typeface="Open Sans" pitchFamily="34" charset="0"/>
                <a:ea typeface="Open Sans" pitchFamily="34" charset="0"/>
                <a:cs typeface="Open Sans" pitchFamily="34" charset="0"/>
              </a:rPr>
              <a:t> adipiscing mi </a:t>
            </a:r>
            <a:r>
              <a:rPr lang="en-US" sz="1000" dirty="0" err="1">
                <a:solidFill>
                  <a:prstClr val="white"/>
                </a:solidFill>
                <a:latin typeface="Open Sans" pitchFamily="34" charset="0"/>
                <a:ea typeface="Open Sans" pitchFamily="34" charset="0"/>
                <a:cs typeface="Open Sans" pitchFamily="34" charset="0"/>
              </a:rPr>
              <a:t>scelerisque</a:t>
            </a:r>
            <a:r>
              <a:rPr lang="en-US" sz="1000" dirty="0">
                <a:solidFill>
                  <a:prstClr val="white"/>
                </a:solidFill>
                <a:latin typeface="Open Sans" pitchFamily="34" charset="0"/>
                <a:ea typeface="Open Sans" pitchFamily="34" charset="0"/>
                <a:cs typeface="Open Sans" pitchFamily="34" charset="0"/>
              </a:rPr>
              <a:t> dictum </a:t>
            </a:r>
            <a:r>
              <a:rPr lang="en-US" sz="1000" dirty="0" err="1">
                <a:solidFill>
                  <a:prstClr val="white"/>
                </a:solidFill>
                <a:latin typeface="Open Sans" pitchFamily="34" charset="0"/>
                <a:ea typeface="Open Sans" pitchFamily="34" charset="0"/>
                <a:cs typeface="Open Sans" pitchFamily="34" charset="0"/>
              </a:rPr>
              <a:t>quis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vel</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eros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Nullam</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eu</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tempor</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purus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Nunc</a:t>
            </a:r>
            <a:r>
              <a:rPr lang="en-US" sz="1000" dirty="0">
                <a:solidFill>
                  <a:prstClr val="white"/>
                </a:solidFill>
                <a:latin typeface="Open Sans" pitchFamily="34" charset="0"/>
                <a:ea typeface="Open Sans" pitchFamily="34" charset="0"/>
                <a:cs typeface="Open Sans" pitchFamily="34" charset="0"/>
              </a:rPr>
              <a:t> a </a:t>
            </a:r>
            <a:r>
              <a:rPr lang="en-US" sz="1000" dirty="0" err="1">
                <a:solidFill>
                  <a:prstClr val="white"/>
                </a:solidFill>
                <a:latin typeface="Open Sans" pitchFamily="34" charset="0"/>
                <a:ea typeface="Open Sans" pitchFamily="34" charset="0"/>
                <a:cs typeface="Open Sans" pitchFamily="34" charset="0"/>
              </a:rPr>
              <a:t>leo</a:t>
            </a:r>
            <a:r>
              <a:rPr lang="en-US" sz="1000" dirty="0">
                <a:solidFill>
                  <a:prstClr val="white"/>
                </a:solidFill>
                <a:latin typeface="Open Sans" pitchFamily="34" charset="0"/>
                <a:ea typeface="Open Sans" pitchFamily="34" charset="0"/>
                <a:cs typeface="Open Sans" pitchFamily="34" charset="0"/>
              </a:rPr>
              <a:t> magna, sit </a:t>
            </a:r>
            <a:r>
              <a:rPr lang="en-US" sz="1000" dirty="0" err="1">
                <a:solidFill>
                  <a:prstClr val="white"/>
                </a:solidFill>
                <a:latin typeface="Open Sans" pitchFamily="34" charset="0"/>
                <a:ea typeface="Open Sans" pitchFamily="34" charset="0"/>
                <a:cs typeface="Open Sans" pitchFamily="34" charset="0"/>
              </a:rPr>
              <a:t>amet</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consequat</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risus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Etiam</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faucibus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tortor</a:t>
            </a:r>
            <a:r>
              <a:rPr lang="en-US" sz="1000" dirty="0">
                <a:solidFill>
                  <a:prstClr val="white"/>
                </a:solidFill>
                <a:latin typeface="Open Sans" pitchFamily="34" charset="0"/>
                <a:ea typeface="Open Sans" pitchFamily="34" charset="0"/>
                <a:cs typeface="Open Sans" pitchFamily="34" charset="0"/>
              </a:rPr>
              <a:t> a </a:t>
            </a:r>
            <a:r>
              <a:rPr lang="en-US" sz="1000" dirty="0" err="1">
                <a:solidFill>
                  <a:prstClr val="white"/>
                </a:solidFill>
                <a:latin typeface="Open Sans" pitchFamily="34" charset="0"/>
                <a:ea typeface="Open Sans" pitchFamily="34" charset="0"/>
                <a:cs typeface="Open Sans" pitchFamily="34" charset="0"/>
              </a:rPr>
              <a:t>ipsum</a:t>
            </a:r>
            <a:endParaRPr lang="en-US" sz="1000"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p:txBody>
      </p:sp>
      <p:grpSp>
        <p:nvGrpSpPr>
          <p:cNvPr id="72" name="Group 71"/>
          <p:cNvGrpSpPr>
            <a:grpSpLocks/>
          </p:cNvGrpSpPr>
          <p:nvPr/>
        </p:nvGrpSpPr>
        <p:grpSpPr>
          <a:xfrm>
            <a:off x="4165224" y="6049943"/>
            <a:ext cx="484096" cy="246487"/>
            <a:chOff x="2944903" y="2507878"/>
            <a:chExt cx="645461" cy="328649"/>
          </a:xfrm>
          <a:solidFill>
            <a:schemeClr val="bg1">
              <a:lumMod val="75000"/>
            </a:schemeClr>
          </a:solidFill>
        </p:grpSpPr>
        <p:sp>
          <p:nvSpPr>
            <p:cNvPr id="73" name="Oval 72"/>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8" name="Group 77"/>
          <p:cNvGrpSpPr>
            <a:grpSpLocks/>
          </p:cNvGrpSpPr>
          <p:nvPr/>
        </p:nvGrpSpPr>
        <p:grpSpPr>
          <a:xfrm>
            <a:off x="4165224" y="6359308"/>
            <a:ext cx="484096" cy="246487"/>
            <a:chOff x="2944903" y="2507878"/>
            <a:chExt cx="645461" cy="328649"/>
          </a:xfrm>
          <a:solidFill>
            <a:schemeClr val="bg1">
              <a:lumMod val="75000"/>
            </a:schemeClr>
          </a:solidFill>
        </p:grpSpPr>
        <p:sp>
          <p:nvSpPr>
            <p:cNvPr id="79" name="Oval 78"/>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Oval 83"/>
          <p:cNvSpPr>
            <a:spLocks/>
          </p:cNvSpPr>
          <p:nvPr/>
        </p:nvSpPr>
        <p:spPr>
          <a:xfrm>
            <a:off x="3828708" y="4172866"/>
            <a:ext cx="1159809" cy="1159809"/>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85" name="Straight Connector 84"/>
          <p:cNvCxnSpPr>
            <a:cxnSpLocks/>
          </p:cNvCxnSpPr>
          <p:nvPr/>
        </p:nvCxnSpPr>
        <p:spPr>
          <a:xfrm>
            <a:off x="5325035" y="4656958"/>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86" name="Group 85"/>
          <p:cNvGrpSpPr>
            <a:grpSpLocks/>
          </p:cNvGrpSpPr>
          <p:nvPr/>
        </p:nvGrpSpPr>
        <p:grpSpPr>
          <a:xfrm>
            <a:off x="6515100" y="4828410"/>
            <a:ext cx="1452281" cy="292473"/>
            <a:chOff x="8686800" y="1990165"/>
            <a:chExt cx="1936375" cy="389964"/>
          </a:xfrm>
        </p:grpSpPr>
        <p:sp>
          <p:nvSpPr>
            <p:cNvPr id="87" name="Rectangle 86"/>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88" name="Rectangle 87"/>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a:t>3</a:t>
              </a:r>
            </a:p>
          </p:txBody>
        </p:sp>
      </p:grpSp>
      <p:grpSp>
        <p:nvGrpSpPr>
          <p:cNvPr id="89" name="Group 88"/>
          <p:cNvGrpSpPr>
            <a:grpSpLocks/>
          </p:cNvGrpSpPr>
          <p:nvPr/>
        </p:nvGrpSpPr>
        <p:grpSpPr>
          <a:xfrm>
            <a:off x="4165224" y="3633463"/>
            <a:ext cx="484096" cy="246487"/>
            <a:chOff x="2944903" y="2507878"/>
            <a:chExt cx="645461" cy="328649"/>
          </a:xfrm>
          <a:solidFill>
            <a:schemeClr val="bg1">
              <a:lumMod val="75000"/>
            </a:schemeClr>
          </a:solidFill>
        </p:grpSpPr>
        <p:sp>
          <p:nvSpPr>
            <p:cNvPr id="90" name="Oval 89"/>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5" name="Text Placeholder 5"/>
          <p:cNvSpPr txBox="1">
            <a:spLocks/>
          </p:cNvSpPr>
          <p:nvPr/>
        </p:nvSpPr>
        <p:spPr>
          <a:xfrm>
            <a:off x="5877492" y="5175288"/>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265494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anim calcmode="lin" valueType="num">
                                      <p:cBhvr>
                                        <p:cTn id="14" dur="500" fill="hold"/>
                                        <p:tgtEl>
                                          <p:spTgt spid="53"/>
                                        </p:tgtEl>
                                        <p:attrNameLst>
                                          <p:attrName>ppt_x</p:attrName>
                                        </p:attrNameLst>
                                      </p:cBhvr>
                                      <p:tavLst>
                                        <p:tav tm="0">
                                          <p:val>
                                            <p:strVal val="#ppt_x"/>
                                          </p:val>
                                        </p:tav>
                                        <p:tav tm="100000">
                                          <p:val>
                                            <p:strVal val="#ppt_x"/>
                                          </p:val>
                                        </p:tav>
                                      </p:tavLst>
                                    </p:anim>
                                    <p:anim calcmode="lin" valueType="num">
                                      <p:cBhvr>
                                        <p:cTn id="15" dur="500" fill="hold"/>
                                        <p:tgtEl>
                                          <p:spTgt spid="5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p:tgtEl>
                                          <p:spTgt spid="61"/>
                                        </p:tgtEl>
                                        <p:attrNameLst>
                                          <p:attrName>ppt_x</p:attrName>
                                        </p:attrNameLst>
                                      </p:cBhvr>
                                      <p:tavLst>
                                        <p:tav tm="0">
                                          <p:val>
                                            <p:strVal val="#ppt_x-#ppt_w*1.125000"/>
                                          </p:val>
                                        </p:tav>
                                        <p:tav tm="100000">
                                          <p:val>
                                            <p:strVal val="#ppt_x"/>
                                          </p:val>
                                        </p:tav>
                                      </p:tavLst>
                                    </p:anim>
                                    <p:animEffect transition="in" filter="wipe(right)">
                                      <p:cBhvr>
                                        <p:cTn id="20" dur="500"/>
                                        <p:tgtEl>
                                          <p:spTgt spid="61"/>
                                        </p:tgtEl>
                                      </p:cBhvr>
                                    </p:animEffect>
                                  </p:childTnLst>
                                </p:cTn>
                              </p:par>
                              <p:par>
                                <p:cTn id="21" presetID="10" presetClass="entr" presetSubtype="0" fill="hold"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fade">
                                      <p:cBhvr>
                                        <p:cTn id="26" dur="500"/>
                                        <p:tgtEl>
                                          <p:spTgt spid="69"/>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750"/>
                                        <p:tgtEl>
                                          <p:spTgt spid="47"/>
                                        </p:tgtEl>
                                      </p:cBhvr>
                                    </p:animEffect>
                                    <p:anim calcmode="lin" valueType="num">
                                      <p:cBhvr>
                                        <p:cTn id="31" dur="750" fill="hold"/>
                                        <p:tgtEl>
                                          <p:spTgt spid="47"/>
                                        </p:tgtEl>
                                        <p:attrNameLst>
                                          <p:attrName>ppt_x</p:attrName>
                                        </p:attrNameLst>
                                      </p:cBhvr>
                                      <p:tavLst>
                                        <p:tav tm="0">
                                          <p:val>
                                            <p:strVal val="#ppt_x"/>
                                          </p:val>
                                        </p:tav>
                                        <p:tav tm="100000">
                                          <p:val>
                                            <p:strVal val="#ppt_x"/>
                                          </p:val>
                                        </p:tav>
                                      </p:tavLst>
                                    </p:anim>
                                    <p:anim calcmode="lin" valueType="num">
                                      <p:cBhvr>
                                        <p:cTn id="32" dur="750" fill="hold"/>
                                        <p:tgtEl>
                                          <p:spTgt spid="47"/>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750"/>
                                        <p:tgtEl>
                                          <p:spTgt spid="54"/>
                                        </p:tgtEl>
                                      </p:cBhvr>
                                    </p:animEffect>
                                    <p:anim calcmode="lin" valueType="num">
                                      <p:cBhvr>
                                        <p:cTn id="37" dur="750" fill="hold"/>
                                        <p:tgtEl>
                                          <p:spTgt spid="54"/>
                                        </p:tgtEl>
                                        <p:attrNameLst>
                                          <p:attrName>ppt_x</p:attrName>
                                        </p:attrNameLst>
                                      </p:cBhvr>
                                      <p:tavLst>
                                        <p:tav tm="0">
                                          <p:val>
                                            <p:strVal val="#ppt_x"/>
                                          </p:val>
                                        </p:tav>
                                        <p:tav tm="100000">
                                          <p:val>
                                            <p:strVal val="#ppt_x"/>
                                          </p:val>
                                        </p:tav>
                                      </p:tavLst>
                                    </p:anim>
                                    <p:anim calcmode="lin" valueType="num">
                                      <p:cBhvr>
                                        <p:cTn id="38" dur="750" fill="hold"/>
                                        <p:tgtEl>
                                          <p:spTgt spid="54"/>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additive="base">
                                        <p:cTn id="42" dur="500"/>
                                        <p:tgtEl>
                                          <p:spTgt spid="65"/>
                                        </p:tgtEl>
                                        <p:attrNameLst>
                                          <p:attrName>ppt_x</p:attrName>
                                        </p:attrNameLst>
                                      </p:cBhvr>
                                      <p:tavLst>
                                        <p:tav tm="0">
                                          <p:val>
                                            <p:strVal val="#ppt_x+#ppt_w*1.125000"/>
                                          </p:val>
                                        </p:tav>
                                        <p:tav tm="100000">
                                          <p:val>
                                            <p:strVal val="#ppt_x"/>
                                          </p:val>
                                        </p:tav>
                                      </p:tavLst>
                                    </p:anim>
                                    <p:animEffect transition="in" filter="wipe(left)">
                                      <p:cBhvr>
                                        <p:cTn id="43" dur="500"/>
                                        <p:tgtEl>
                                          <p:spTgt spid="65"/>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fade">
                                      <p:cBhvr>
                                        <p:cTn id="52" dur="750"/>
                                        <p:tgtEl>
                                          <p:spTgt spid="70"/>
                                        </p:tgtEl>
                                      </p:cBhvr>
                                    </p:animEffect>
                                    <p:anim calcmode="lin" valueType="num">
                                      <p:cBhvr>
                                        <p:cTn id="53" dur="750" fill="hold"/>
                                        <p:tgtEl>
                                          <p:spTgt spid="70"/>
                                        </p:tgtEl>
                                        <p:attrNameLst>
                                          <p:attrName>ppt_x</p:attrName>
                                        </p:attrNameLst>
                                      </p:cBhvr>
                                      <p:tavLst>
                                        <p:tav tm="0">
                                          <p:val>
                                            <p:strVal val="#ppt_x"/>
                                          </p:val>
                                        </p:tav>
                                        <p:tav tm="100000">
                                          <p:val>
                                            <p:strVal val="#ppt_x"/>
                                          </p:val>
                                        </p:tav>
                                      </p:tavLst>
                                    </p:anim>
                                    <p:anim calcmode="lin" valueType="num">
                                      <p:cBhvr>
                                        <p:cTn id="54" dur="750" fill="hold"/>
                                        <p:tgtEl>
                                          <p:spTgt spid="70"/>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fade">
                                      <p:cBhvr>
                                        <p:cTn id="57" dur="750"/>
                                        <p:tgtEl>
                                          <p:spTgt spid="89"/>
                                        </p:tgtEl>
                                      </p:cBhvr>
                                    </p:animEffect>
                                    <p:anim calcmode="lin" valueType="num">
                                      <p:cBhvr>
                                        <p:cTn id="58" dur="750" fill="hold"/>
                                        <p:tgtEl>
                                          <p:spTgt spid="89"/>
                                        </p:tgtEl>
                                        <p:attrNameLst>
                                          <p:attrName>ppt_x</p:attrName>
                                        </p:attrNameLst>
                                      </p:cBhvr>
                                      <p:tavLst>
                                        <p:tav tm="0">
                                          <p:val>
                                            <p:strVal val="#ppt_x"/>
                                          </p:val>
                                        </p:tav>
                                        <p:tav tm="100000">
                                          <p:val>
                                            <p:strVal val="#ppt_x"/>
                                          </p:val>
                                        </p:tav>
                                      </p:tavLst>
                                    </p:anim>
                                    <p:anim calcmode="lin" valueType="num">
                                      <p:cBhvr>
                                        <p:cTn id="59" dur="750" fill="hold"/>
                                        <p:tgtEl>
                                          <p:spTgt spid="89"/>
                                        </p:tgtEl>
                                        <p:attrNameLst>
                                          <p:attrName>ppt_y</p:attrName>
                                        </p:attrNameLst>
                                      </p:cBhvr>
                                      <p:tavLst>
                                        <p:tav tm="0">
                                          <p:val>
                                            <p:strVal val="#ppt_y-.1"/>
                                          </p:val>
                                        </p:tav>
                                        <p:tav tm="100000">
                                          <p:val>
                                            <p:strVal val="#ppt_y"/>
                                          </p:val>
                                        </p:tav>
                                      </p:tavLst>
                                    </p:anim>
                                  </p:childTnLst>
                                </p:cTn>
                              </p:par>
                            </p:childTnLst>
                          </p:cTn>
                        </p:par>
                        <p:par>
                          <p:cTn id="60" fill="hold">
                            <p:stCondLst>
                              <p:cond delay="4250"/>
                            </p:stCondLst>
                            <p:childTnLst>
                              <p:par>
                                <p:cTn id="61" presetID="10" presetClass="entr" presetSubtype="0"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fade">
                                      <p:cBhvr>
                                        <p:cTn id="63" dur="500"/>
                                        <p:tgtEl>
                                          <p:spTgt spid="84"/>
                                        </p:tgtEl>
                                      </p:cBhvr>
                                    </p:animEffect>
                                  </p:childTnLst>
                                </p:cTn>
                              </p:par>
                            </p:childTnLst>
                          </p:cTn>
                        </p:par>
                        <p:par>
                          <p:cTn id="64" fill="hold">
                            <p:stCondLst>
                              <p:cond delay="4750"/>
                            </p:stCondLst>
                            <p:childTnLst>
                              <p:par>
                                <p:cTn id="65" presetID="12" presetClass="entr" presetSubtype="8" fill="hold" nodeType="afterEffect">
                                  <p:stCondLst>
                                    <p:cond delay="0"/>
                                  </p:stCondLst>
                                  <p:childTnLst>
                                    <p:set>
                                      <p:cBhvr>
                                        <p:cTn id="66" dur="1" fill="hold">
                                          <p:stCondLst>
                                            <p:cond delay="0"/>
                                          </p:stCondLst>
                                        </p:cTn>
                                        <p:tgtEl>
                                          <p:spTgt spid="85"/>
                                        </p:tgtEl>
                                        <p:attrNameLst>
                                          <p:attrName>style.visibility</p:attrName>
                                        </p:attrNameLst>
                                      </p:cBhvr>
                                      <p:to>
                                        <p:strVal val="visible"/>
                                      </p:to>
                                    </p:set>
                                    <p:anim calcmode="lin" valueType="num">
                                      <p:cBhvr additive="base">
                                        <p:cTn id="67" dur="500"/>
                                        <p:tgtEl>
                                          <p:spTgt spid="85"/>
                                        </p:tgtEl>
                                        <p:attrNameLst>
                                          <p:attrName>ppt_x</p:attrName>
                                        </p:attrNameLst>
                                      </p:cBhvr>
                                      <p:tavLst>
                                        <p:tav tm="0">
                                          <p:val>
                                            <p:strVal val="#ppt_x-#ppt_w*1.125000"/>
                                          </p:val>
                                        </p:tav>
                                        <p:tav tm="100000">
                                          <p:val>
                                            <p:strVal val="#ppt_x"/>
                                          </p:val>
                                        </p:tav>
                                      </p:tavLst>
                                    </p:anim>
                                    <p:animEffect transition="in" filter="wipe(right)">
                                      <p:cBhvr>
                                        <p:cTn id="68" dur="500"/>
                                        <p:tgtEl>
                                          <p:spTgt spid="85"/>
                                        </p:tgtEl>
                                      </p:cBhvr>
                                    </p:animEffect>
                                  </p:childTnLst>
                                </p:cTn>
                              </p:par>
                              <p:par>
                                <p:cTn id="69" presetID="10" presetClass="entr" presetSubtype="0" fill="hold" nodeType="with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fade">
                                      <p:cBhvr>
                                        <p:cTn id="71" dur="500"/>
                                        <p:tgtEl>
                                          <p:spTgt spid="86"/>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95"/>
                                        </p:tgtEl>
                                        <p:attrNameLst>
                                          <p:attrName>style.visibility</p:attrName>
                                        </p:attrNameLst>
                                      </p:cBhvr>
                                      <p:to>
                                        <p:strVal val="visible"/>
                                      </p:to>
                                    </p:set>
                                    <p:animEffect transition="in" filter="fade">
                                      <p:cBhvr>
                                        <p:cTn id="74" dur="500"/>
                                        <p:tgtEl>
                                          <p:spTgt spid="95"/>
                                        </p:tgtEl>
                                      </p:cBhvr>
                                    </p:animEffect>
                                  </p:childTnLst>
                                </p:cTn>
                              </p:par>
                            </p:childTnLst>
                          </p:cTn>
                        </p:par>
                        <p:par>
                          <p:cTn id="75" fill="hold">
                            <p:stCondLst>
                              <p:cond delay="5250"/>
                            </p:stCondLst>
                            <p:childTnLst>
                              <p:par>
                                <p:cTn id="76" presetID="47" presetClass="entr" presetSubtype="0" fill="hold"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fade">
                                      <p:cBhvr>
                                        <p:cTn id="78" dur="1000"/>
                                        <p:tgtEl>
                                          <p:spTgt spid="55"/>
                                        </p:tgtEl>
                                      </p:cBhvr>
                                    </p:animEffect>
                                    <p:anim calcmode="lin" valueType="num">
                                      <p:cBhvr>
                                        <p:cTn id="79" dur="1000" fill="hold"/>
                                        <p:tgtEl>
                                          <p:spTgt spid="55"/>
                                        </p:tgtEl>
                                        <p:attrNameLst>
                                          <p:attrName>ppt_x</p:attrName>
                                        </p:attrNameLst>
                                      </p:cBhvr>
                                      <p:tavLst>
                                        <p:tav tm="0">
                                          <p:val>
                                            <p:strVal val="#ppt_x"/>
                                          </p:val>
                                        </p:tav>
                                        <p:tav tm="100000">
                                          <p:val>
                                            <p:strVal val="#ppt_x"/>
                                          </p:val>
                                        </p:tav>
                                      </p:tavLst>
                                    </p:anim>
                                    <p:anim calcmode="lin" valueType="num">
                                      <p:cBhvr>
                                        <p:cTn id="80" dur="1000" fill="hold"/>
                                        <p:tgtEl>
                                          <p:spTgt spid="55"/>
                                        </p:tgtEl>
                                        <p:attrNameLst>
                                          <p:attrName>ppt_y</p:attrName>
                                        </p:attrNameLst>
                                      </p:cBhvr>
                                      <p:tavLst>
                                        <p:tav tm="0">
                                          <p:val>
                                            <p:strVal val="#ppt_y-.1"/>
                                          </p:val>
                                        </p:tav>
                                        <p:tav tm="100000">
                                          <p:val>
                                            <p:strVal val="#ppt_y"/>
                                          </p:val>
                                        </p:tav>
                                      </p:tavLst>
                                    </p:anim>
                                  </p:childTnLst>
                                </p:cTn>
                              </p:par>
                            </p:childTnLst>
                          </p:cTn>
                        </p:par>
                        <p:par>
                          <p:cTn id="81" fill="hold">
                            <p:stCondLst>
                              <p:cond delay="6250"/>
                            </p:stCondLst>
                            <p:childTnLst>
                              <p:par>
                                <p:cTn id="82" presetID="47" presetClass="entr" presetSubtype="0" fill="hold" nodeType="afterEffect">
                                  <p:stCondLst>
                                    <p:cond delay="0"/>
                                  </p:stCondLst>
                                  <p:childTnLst>
                                    <p:set>
                                      <p:cBhvr>
                                        <p:cTn id="83" dur="1" fill="hold">
                                          <p:stCondLst>
                                            <p:cond delay="0"/>
                                          </p:stCondLst>
                                        </p:cTn>
                                        <p:tgtEl>
                                          <p:spTgt spid="72"/>
                                        </p:tgtEl>
                                        <p:attrNameLst>
                                          <p:attrName>style.visibility</p:attrName>
                                        </p:attrNameLst>
                                      </p:cBhvr>
                                      <p:to>
                                        <p:strVal val="visible"/>
                                      </p:to>
                                    </p:set>
                                    <p:animEffect transition="in" filter="fade">
                                      <p:cBhvr>
                                        <p:cTn id="84" dur="1000"/>
                                        <p:tgtEl>
                                          <p:spTgt spid="72"/>
                                        </p:tgtEl>
                                      </p:cBhvr>
                                    </p:animEffect>
                                    <p:anim calcmode="lin" valueType="num">
                                      <p:cBhvr>
                                        <p:cTn id="85" dur="1000" fill="hold"/>
                                        <p:tgtEl>
                                          <p:spTgt spid="72"/>
                                        </p:tgtEl>
                                        <p:attrNameLst>
                                          <p:attrName>ppt_x</p:attrName>
                                        </p:attrNameLst>
                                      </p:cBhvr>
                                      <p:tavLst>
                                        <p:tav tm="0">
                                          <p:val>
                                            <p:strVal val="#ppt_x"/>
                                          </p:val>
                                        </p:tav>
                                        <p:tav tm="100000">
                                          <p:val>
                                            <p:strVal val="#ppt_x"/>
                                          </p:val>
                                        </p:tav>
                                      </p:tavLst>
                                    </p:anim>
                                    <p:anim calcmode="lin" valueType="num">
                                      <p:cBhvr>
                                        <p:cTn id="86" dur="1000" fill="hold"/>
                                        <p:tgtEl>
                                          <p:spTgt spid="72"/>
                                        </p:tgtEl>
                                        <p:attrNameLst>
                                          <p:attrName>ppt_y</p:attrName>
                                        </p:attrNameLst>
                                      </p:cBhvr>
                                      <p:tavLst>
                                        <p:tav tm="0">
                                          <p:val>
                                            <p:strVal val="#ppt_y-.1"/>
                                          </p:val>
                                        </p:tav>
                                        <p:tav tm="100000">
                                          <p:val>
                                            <p:strVal val="#ppt_y"/>
                                          </p:val>
                                        </p:tav>
                                      </p:tavLst>
                                    </p:anim>
                                  </p:childTnLst>
                                </p:cTn>
                              </p:par>
                            </p:childTnLst>
                          </p:cTn>
                        </p:par>
                        <p:par>
                          <p:cTn id="87" fill="hold">
                            <p:stCondLst>
                              <p:cond delay="7250"/>
                            </p:stCondLst>
                            <p:childTnLst>
                              <p:par>
                                <p:cTn id="88" presetID="47" presetClass="entr" presetSubtype="0" fill="hold" nodeType="afterEffect">
                                  <p:stCondLst>
                                    <p:cond delay="0"/>
                                  </p:stCondLst>
                                  <p:childTnLst>
                                    <p:set>
                                      <p:cBhvr>
                                        <p:cTn id="89" dur="1" fill="hold">
                                          <p:stCondLst>
                                            <p:cond delay="0"/>
                                          </p:stCondLst>
                                        </p:cTn>
                                        <p:tgtEl>
                                          <p:spTgt spid="78"/>
                                        </p:tgtEl>
                                        <p:attrNameLst>
                                          <p:attrName>style.visibility</p:attrName>
                                        </p:attrNameLst>
                                      </p:cBhvr>
                                      <p:to>
                                        <p:strVal val="visible"/>
                                      </p:to>
                                    </p:set>
                                    <p:animEffect transition="in" filter="fade">
                                      <p:cBhvr>
                                        <p:cTn id="90" dur="1000"/>
                                        <p:tgtEl>
                                          <p:spTgt spid="78"/>
                                        </p:tgtEl>
                                      </p:cBhvr>
                                    </p:animEffect>
                                    <p:anim calcmode="lin" valueType="num">
                                      <p:cBhvr>
                                        <p:cTn id="91" dur="1000" fill="hold"/>
                                        <p:tgtEl>
                                          <p:spTgt spid="78"/>
                                        </p:tgtEl>
                                        <p:attrNameLst>
                                          <p:attrName>ppt_x</p:attrName>
                                        </p:attrNameLst>
                                      </p:cBhvr>
                                      <p:tavLst>
                                        <p:tav tm="0">
                                          <p:val>
                                            <p:strVal val="#ppt_x"/>
                                          </p:val>
                                        </p:tav>
                                        <p:tav tm="100000">
                                          <p:val>
                                            <p:strVal val="#ppt_x"/>
                                          </p:val>
                                        </p:tav>
                                      </p:tavLst>
                                    </p:anim>
                                    <p:anim calcmode="lin" valueType="num">
                                      <p:cBhvr>
                                        <p:cTn id="92"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xit" presetSubtype="4" fill="hold" nodeType="clickEffect">
                                  <p:stCondLst>
                                    <p:cond delay="0"/>
                                  </p:stCondLst>
                                  <p:childTnLst>
                                    <p:anim calcmode="lin" valueType="num">
                                      <p:cBhvr additive="base">
                                        <p:cTn id="96" dur="500"/>
                                        <p:tgtEl>
                                          <p:spTgt spid="78"/>
                                        </p:tgtEl>
                                        <p:attrNameLst>
                                          <p:attrName>ppt_x</p:attrName>
                                        </p:attrNameLst>
                                      </p:cBhvr>
                                      <p:tavLst>
                                        <p:tav tm="0">
                                          <p:val>
                                            <p:strVal val="ppt_x"/>
                                          </p:val>
                                        </p:tav>
                                        <p:tav tm="100000">
                                          <p:val>
                                            <p:strVal val="ppt_x"/>
                                          </p:val>
                                        </p:tav>
                                      </p:tavLst>
                                    </p:anim>
                                    <p:anim calcmode="lin" valueType="num">
                                      <p:cBhvr additive="base">
                                        <p:cTn id="97" dur="500"/>
                                        <p:tgtEl>
                                          <p:spTgt spid="78"/>
                                        </p:tgtEl>
                                        <p:attrNameLst>
                                          <p:attrName>ppt_y</p:attrName>
                                        </p:attrNameLst>
                                      </p:cBhvr>
                                      <p:tavLst>
                                        <p:tav tm="0">
                                          <p:val>
                                            <p:strVal val="ppt_y"/>
                                          </p:val>
                                        </p:tav>
                                        <p:tav tm="100000">
                                          <p:val>
                                            <p:strVal val="1+ppt_h/2"/>
                                          </p:val>
                                        </p:tav>
                                      </p:tavLst>
                                    </p:anim>
                                    <p:set>
                                      <p:cBhvr>
                                        <p:cTn id="98" dur="1" fill="hold">
                                          <p:stCondLst>
                                            <p:cond delay="499"/>
                                          </p:stCondLst>
                                        </p:cTn>
                                        <p:tgtEl>
                                          <p:spTgt spid="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69" grpId="0"/>
      <p:bldP spid="70" grpId="0"/>
      <p:bldP spid="71" grpId="0" animBg="1"/>
      <p:bldP spid="84" grpId="0" animBg="1"/>
      <p:bldP spid="9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3"/>
          <p:cNvSpPr>
            <a:spLocks noGrp="1"/>
          </p:cNvSpPr>
          <p:nvPr>
            <p:ph type="body" sz="quarter" idx="17"/>
          </p:nvPr>
        </p:nvSpPr>
        <p:spPr>
          <a:xfrm>
            <a:off x="4059825" y="2418355"/>
            <a:ext cx="1024350" cy="736575"/>
          </a:xfrm>
        </p:spPr>
        <p:txBody>
          <a:bodyPr lIns="0" tIns="0" rIns="0" bIns="0">
            <a:noAutofit/>
          </a:bodyPr>
          <a:lstStyle/>
          <a:p>
            <a:r>
              <a:rPr lang="en-US" sz="6000" spc="-400" dirty="0" smtClean="0">
                <a:latin typeface="Georgia" pitchFamily="18" charset="0"/>
                <a:cs typeface="WC Mano Negra Bta"/>
              </a:rPr>
              <a:t>E</a:t>
            </a:r>
            <a:r>
              <a:rPr lang="en-US" sz="6000" i="1" spc="-400" dirty="0" smtClean="0">
                <a:latin typeface="Georgia" pitchFamily="18" charset="0"/>
                <a:cs typeface="WC Mano Negra Bta"/>
              </a:rPr>
              <a:t>l</a:t>
            </a:r>
            <a:endParaRPr lang="en-US" sz="6000" dirty="0"/>
          </a:p>
        </p:txBody>
      </p:sp>
      <p:sp>
        <p:nvSpPr>
          <p:cNvPr id="11" name="Text Placeholder 4"/>
          <p:cNvSpPr>
            <a:spLocks noGrp="1"/>
          </p:cNvSpPr>
          <p:nvPr>
            <p:ph type="body" sz="quarter" idx="18"/>
          </p:nvPr>
        </p:nvSpPr>
        <p:spPr>
          <a:xfrm>
            <a:off x="2173384" y="3152288"/>
            <a:ext cx="4797232" cy="323835"/>
          </a:xfrm>
        </p:spPr>
        <p:txBody>
          <a:bodyPr lIns="0" tIns="38941" rIns="0" bIns="38941">
            <a:normAutofit/>
          </a:bodyPr>
          <a:lstStyle/>
          <a:p>
            <a:pPr algn="ctr"/>
            <a:r>
              <a:rPr lang="en-US" sz="1425" dirty="0" smtClean="0"/>
              <a:t>ElegantPress.co</a:t>
            </a:r>
            <a:endParaRPr lang="en-US" sz="1425" dirty="0"/>
          </a:p>
        </p:txBody>
      </p:sp>
      <p:sp>
        <p:nvSpPr>
          <p:cNvPr id="12" name="Text Placeholder 5"/>
          <p:cNvSpPr>
            <a:spLocks noGrp="1"/>
          </p:cNvSpPr>
          <p:nvPr>
            <p:ph type="body" sz="quarter" idx="19"/>
          </p:nvPr>
        </p:nvSpPr>
        <p:spPr>
          <a:xfrm>
            <a:off x="2173384" y="3517755"/>
            <a:ext cx="4797232" cy="171338"/>
          </a:xfrm>
        </p:spPr>
        <p:txBody>
          <a:bodyPr lIns="0" tIns="38941" rIns="0" bIns="38941">
            <a:noAutofit/>
          </a:bodyPr>
          <a:lstStyle/>
          <a:p>
            <a:pPr algn="ctr"/>
            <a:r>
              <a:rPr lang="en-US" sz="900" dirty="0">
                <a:solidFill>
                  <a:schemeClr val="bg1">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13" name="Text Placeholder 1"/>
          <p:cNvSpPr>
            <a:spLocks noGrp="1"/>
          </p:cNvSpPr>
          <p:nvPr>
            <p:ph type="body" sz="quarter" idx="16"/>
          </p:nvPr>
        </p:nvSpPr>
        <p:spPr>
          <a:xfrm>
            <a:off x="2173384" y="3720844"/>
            <a:ext cx="4797232" cy="473069"/>
          </a:xfrm>
        </p:spPr>
        <p:txBody>
          <a:bodyPr lIns="0" tIns="45694" rIns="0" bIns="45694">
            <a:noAutofit/>
          </a:bodyPr>
          <a:lstStyle/>
          <a:p>
            <a:pPr lvl="0" algn="ctr"/>
            <a:r>
              <a:rPr lang="en-US" sz="675" dirty="0">
                <a:latin typeface="Open Sans Light" panose="020B0306030504020204" pitchFamily="34" charset="0"/>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sz="675" dirty="0" smtClean="0">
                <a:latin typeface="Open Sans Light" panose="020B0306030504020204" pitchFamily="34" charset="0"/>
                <a:ea typeface="Open Sans Light" panose="020B0306030504020204" pitchFamily="34" charset="0"/>
                <a:cs typeface="Open Sans Light" panose="020B0306030504020204" pitchFamily="34" charset="0"/>
              </a:rPr>
              <a:t>aliquam.</a:t>
            </a:r>
            <a:endParaRPr lang="en-US" sz="675"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78215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Oval 53"/>
          <p:cNvSpPr>
            <a:spLocks/>
          </p:cNvSpPr>
          <p:nvPr/>
        </p:nvSpPr>
        <p:spPr>
          <a:xfrm>
            <a:off x="3828708" y="894723"/>
            <a:ext cx="1159809" cy="1159809"/>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55" name="Group 54"/>
          <p:cNvGrpSpPr>
            <a:grpSpLocks/>
          </p:cNvGrpSpPr>
          <p:nvPr/>
        </p:nvGrpSpPr>
        <p:grpSpPr>
          <a:xfrm>
            <a:off x="4165224" y="2277597"/>
            <a:ext cx="484096" cy="246487"/>
            <a:chOff x="2944903" y="2507878"/>
            <a:chExt cx="645461" cy="328649"/>
          </a:xfrm>
          <a:solidFill>
            <a:schemeClr val="bg1">
              <a:lumMod val="75000"/>
            </a:schemeClr>
          </a:solidFill>
        </p:grpSpPr>
        <p:sp>
          <p:nvSpPr>
            <p:cNvPr id="56" name="Oval 5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5" name="Straight Connector 64"/>
          <p:cNvCxnSpPr>
            <a:cxnSpLocks/>
          </p:cNvCxnSpPr>
          <p:nvPr/>
        </p:nvCxnSpPr>
        <p:spPr>
          <a:xfrm>
            <a:off x="853547" y="1324535"/>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66" name="Group 65"/>
          <p:cNvGrpSpPr>
            <a:grpSpLocks/>
          </p:cNvGrpSpPr>
          <p:nvPr/>
        </p:nvGrpSpPr>
        <p:grpSpPr>
          <a:xfrm>
            <a:off x="853546" y="1495986"/>
            <a:ext cx="1452281" cy="292473"/>
            <a:chOff x="1138061" y="4329954"/>
            <a:chExt cx="1936375" cy="389964"/>
          </a:xfrm>
        </p:grpSpPr>
        <p:sp>
          <p:nvSpPr>
            <p:cNvPr id="67" name="Rectangle 66"/>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68" name="Rectangle 67"/>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a:t>4</a:t>
              </a:r>
            </a:p>
          </p:txBody>
        </p:sp>
      </p:grpSp>
      <p:grpSp>
        <p:nvGrpSpPr>
          <p:cNvPr id="69" name="Group 68"/>
          <p:cNvGrpSpPr>
            <a:grpSpLocks/>
          </p:cNvGrpSpPr>
          <p:nvPr/>
        </p:nvGrpSpPr>
        <p:grpSpPr>
          <a:xfrm>
            <a:off x="4165224" y="334657"/>
            <a:ext cx="484096" cy="246487"/>
            <a:chOff x="2944903" y="2507878"/>
            <a:chExt cx="645461" cy="328649"/>
          </a:xfrm>
          <a:solidFill>
            <a:schemeClr val="bg1">
              <a:lumMod val="75000"/>
            </a:schemeClr>
          </a:solidFill>
        </p:grpSpPr>
        <p:sp>
          <p:nvSpPr>
            <p:cNvPr id="70" name="Oval 69"/>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6" name="Text Placeholder 5"/>
          <p:cNvSpPr txBox="1">
            <a:spLocks/>
          </p:cNvSpPr>
          <p:nvPr/>
        </p:nvSpPr>
        <p:spPr>
          <a:xfrm>
            <a:off x="783292" y="1836155"/>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89" name="Group 88"/>
          <p:cNvGrpSpPr>
            <a:grpSpLocks/>
          </p:cNvGrpSpPr>
          <p:nvPr/>
        </p:nvGrpSpPr>
        <p:grpSpPr>
          <a:xfrm>
            <a:off x="4165224" y="4092745"/>
            <a:ext cx="484096" cy="246487"/>
            <a:chOff x="2944903" y="2507878"/>
            <a:chExt cx="645461" cy="328649"/>
          </a:xfrm>
          <a:solidFill>
            <a:schemeClr val="bg1">
              <a:lumMod val="75000"/>
            </a:schemeClr>
          </a:solidFill>
        </p:grpSpPr>
        <p:sp>
          <p:nvSpPr>
            <p:cNvPr id="90" name="Oval 89"/>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5" name="Oval 94"/>
          <p:cNvSpPr>
            <a:spLocks/>
          </p:cNvSpPr>
          <p:nvPr/>
        </p:nvSpPr>
        <p:spPr>
          <a:xfrm>
            <a:off x="3828708" y="2716103"/>
            <a:ext cx="1159809" cy="1159809"/>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96" name="Oval 95"/>
          <p:cNvSpPr>
            <a:spLocks/>
          </p:cNvSpPr>
          <p:nvPr/>
        </p:nvSpPr>
        <p:spPr>
          <a:xfrm>
            <a:off x="3828708" y="4525225"/>
            <a:ext cx="1159809" cy="1159809"/>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97" name="Straight Connector 96"/>
          <p:cNvCxnSpPr>
            <a:cxnSpLocks/>
          </p:cNvCxnSpPr>
          <p:nvPr/>
        </p:nvCxnSpPr>
        <p:spPr>
          <a:xfrm>
            <a:off x="5325035" y="3200195"/>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98" name="Group 97"/>
          <p:cNvGrpSpPr>
            <a:grpSpLocks/>
          </p:cNvGrpSpPr>
          <p:nvPr/>
        </p:nvGrpSpPr>
        <p:grpSpPr>
          <a:xfrm>
            <a:off x="6515100" y="3371647"/>
            <a:ext cx="1452281" cy="292473"/>
            <a:chOff x="8686800" y="1990165"/>
            <a:chExt cx="1936375" cy="389964"/>
          </a:xfrm>
        </p:grpSpPr>
        <p:sp>
          <p:nvSpPr>
            <p:cNvPr id="99" name="Rectangle 98"/>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100" name="Rectangle 99"/>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5</a:t>
              </a:r>
              <a:endParaRPr lang="en-US" sz="1350" dirty="0"/>
            </a:p>
          </p:txBody>
        </p:sp>
      </p:grpSp>
      <p:cxnSp>
        <p:nvCxnSpPr>
          <p:cNvPr id="101" name="Straight Connector 100"/>
          <p:cNvCxnSpPr>
            <a:cxnSpLocks/>
          </p:cNvCxnSpPr>
          <p:nvPr/>
        </p:nvCxnSpPr>
        <p:spPr>
          <a:xfrm>
            <a:off x="853547" y="4955037"/>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102" name="Group 101"/>
          <p:cNvGrpSpPr>
            <a:grpSpLocks/>
          </p:cNvGrpSpPr>
          <p:nvPr/>
        </p:nvGrpSpPr>
        <p:grpSpPr>
          <a:xfrm>
            <a:off x="853546" y="5126488"/>
            <a:ext cx="1452281" cy="292473"/>
            <a:chOff x="1138061" y="4329954"/>
            <a:chExt cx="1936375" cy="389964"/>
          </a:xfrm>
        </p:grpSpPr>
        <p:sp>
          <p:nvSpPr>
            <p:cNvPr id="103" name="Rectangle 102"/>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104" name="Rectangle 103"/>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6</a:t>
              </a:r>
              <a:endParaRPr lang="en-US" sz="1350" dirty="0"/>
            </a:p>
          </p:txBody>
        </p:sp>
      </p:grpSp>
      <p:sp>
        <p:nvSpPr>
          <p:cNvPr id="111" name="Text Placeholder 5"/>
          <p:cNvSpPr txBox="1">
            <a:spLocks/>
          </p:cNvSpPr>
          <p:nvPr/>
        </p:nvSpPr>
        <p:spPr>
          <a:xfrm>
            <a:off x="5877492" y="3718525"/>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2" name="Text Placeholder 5"/>
          <p:cNvSpPr txBox="1">
            <a:spLocks/>
          </p:cNvSpPr>
          <p:nvPr/>
        </p:nvSpPr>
        <p:spPr>
          <a:xfrm>
            <a:off x="783292" y="5466657"/>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3" name="Text Box 10"/>
          <p:cNvSpPr txBox="1">
            <a:spLocks noChangeArrowheads="1"/>
          </p:cNvSpPr>
          <p:nvPr/>
        </p:nvSpPr>
        <p:spPr bwMode="auto">
          <a:xfrm>
            <a:off x="5877492" y="5233540"/>
            <a:ext cx="2647512" cy="1154162"/>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45720" tIns="22860" rIns="45720" bIns="22860">
            <a:spAutoFit/>
          </a:bodyPr>
          <a:lstStyle/>
          <a:p>
            <a:pPr algn="ct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FINISHING</a:t>
            </a:r>
            <a:endParaRPr lang="en-US" sz="1200" b="1" dirty="0">
              <a:solidFill>
                <a:prstClr val="white"/>
              </a:solidFill>
              <a:latin typeface="Open Sans" pitchFamily="34" charset="0"/>
              <a:ea typeface="Open Sans" pitchFamily="34" charset="0"/>
              <a:cs typeface="Open Sans" pitchFamily="34" charset="0"/>
            </a:endParaRPr>
          </a:p>
          <a:p>
            <a:pPr algn="ctr" defTabSz="1450940"/>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adipiscing mi </a:t>
            </a:r>
            <a:r>
              <a:rPr lang="en-US" sz="900" dirty="0" err="1">
                <a:solidFill>
                  <a:prstClr val="white"/>
                </a:solidFill>
                <a:latin typeface="Open Sans" pitchFamily="34" charset="0"/>
                <a:ea typeface="Open Sans" pitchFamily="34" charset="0"/>
                <a:cs typeface="Open Sans" pitchFamily="34" charset="0"/>
              </a:rPr>
              <a:t>scelerisque</a:t>
            </a:r>
            <a:r>
              <a:rPr lang="en-US" sz="900" dirty="0">
                <a:solidFill>
                  <a:prstClr val="white"/>
                </a:solidFill>
                <a:latin typeface="Open Sans" pitchFamily="34" charset="0"/>
                <a:ea typeface="Open Sans" pitchFamily="34" charset="0"/>
                <a:cs typeface="Open Sans" pitchFamily="34" charset="0"/>
              </a:rPr>
              <a:t> dictum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eros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endParaRPr lang="en-US" sz="9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750"/>
                                        <p:tgtEl>
                                          <p:spTgt spid="69"/>
                                        </p:tgtEl>
                                      </p:cBhvr>
                                    </p:animEffect>
                                    <p:anim calcmode="lin" valueType="num">
                                      <p:cBhvr>
                                        <p:cTn id="8" dur="750" fill="hold"/>
                                        <p:tgtEl>
                                          <p:spTgt spid="69"/>
                                        </p:tgtEl>
                                        <p:attrNameLst>
                                          <p:attrName>ppt_x</p:attrName>
                                        </p:attrNameLst>
                                      </p:cBhvr>
                                      <p:tavLst>
                                        <p:tav tm="0">
                                          <p:val>
                                            <p:strVal val="#ppt_x"/>
                                          </p:val>
                                        </p:tav>
                                        <p:tav tm="100000">
                                          <p:val>
                                            <p:strVal val="#ppt_x"/>
                                          </p:val>
                                        </p:tav>
                                      </p:tavLst>
                                    </p:anim>
                                    <p:anim calcmode="lin" valueType="num">
                                      <p:cBhvr>
                                        <p:cTn id="9" dur="750" fill="hold"/>
                                        <p:tgtEl>
                                          <p:spTgt spid="69"/>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par>
                          <p:cTn id="14" fill="hold">
                            <p:stCondLst>
                              <p:cond delay="1250"/>
                            </p:stCondLst>
                            <p:childTnLst>
                              <p:par>
                                <p:cTn id="15" presetID="12" presetClass="entr" presetSubtype="2" fill="hold"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additive="base">
                                        <p:cTn id="17" dur="500"/>
                                        <p:tgtEl>
                                          <p:spTgt spid="65"/>
                                        </p:tgtEl>
                                        <p:attrNameLst>
                                          <p:attrName>ppt_x</p:attrName>
                                        </p:attrNameLst>
                                      </p:cBhvr>
                                      <p:tavLst>
                                        <p:tav tm="0">
                                          <p:val>
                                            <p:strVal val="#ppt_x+#ppt_w*1.125000"/>
                                          </p:val>
                                        </p:tav>
                                        <p:tav tm="100000">
                                          <p:val>
                                            <p:strVal val="#ppt_x"/>
                                          </p:val>
                                        </p:tav>
                                      </p:tavLst>
                                    </p:anim>
                                    <p:animEffect transition="in" filter="wipe(left)">
                                      <p:cBhvr>
                                        <p:cTn id="18" dur="500"/>
                                        <p:tgtEl>
                                          <p:spTgt spid="65"/>
                                        </p:tgtEl>
                                      </p:cBhvr>
                                    </p:animEffect>
                                  </p:childTnLst>
                                </p:cTn>
                              </p:par>
                            </p:childTnLst>
                          </p:cTn>
                        </p:par>
                        <p:par>
                          <p:cTn id="19" fill="hold">
                            <p:stCondLst>
                              <p:cond delay="1750"/>
                            </p:stCondLst>
                            <p:childTnLst>
                              <p:par>
                                <p:cTn id="20" presetID="10" presetClass="entr" presetSubtype="0" fill="hold" nodeType="after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500"/>
                                        <p:tgtEl>
                                          <p:spTgt spid="6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6"/>
                                        </p:tgtEl>
                                        <p:attrNameLst>
                                          <p:attrName>style.visibility</p:attrName>
                                        </p:attrNameLst>
                                      </p:cBhvr>
                                      <p:to>
                                        <p:strVal val="visible"/>
                                      </p:to>
                                    </p:set>
                                    <p:animEffect transition="in" filter="fade">
                                      <p:cBhvr>
                                        <p:cTn id="25" dur="500"/>
                                        <p:tgtEl>
                                          <p:spTgt spid="76"/>
                                        </p:tgtEl>
                                      </p:cBhvr>
                                    </p:animEffect>
                                  </p:childTnLst>
                                </p:cTn>
                              </p:par>
                            </p:childTnLst>
                          </p:cTn>
                        </p:par>
                        <p:par>
                          <p:cTn id="26" fill="hold">
                            <p:stCondLst>
                              <p:cond delay="2250"/>
                            </p:stCondLst>
                            <p:childTnLst>
                              <p:par>
                                <p:cTn id="27" presetID="47" presetClass="entr" presetSubtype="0" fill="hold"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fade">
                                      <p:cBhvr>
                                        <p:cTn id="29" dur="750"/>
                                        <p:tgtEl>
                                          <p:spTgt spid="55"/>
                                        </p:tgtEl>
                                      </p:cBhvr>
                                    </p:animEffect>
                                    <p:anim calcmode="lin" valueType="num">
                                      <p:cBhvr>
                                        <p:cTn id="30" dur="750" fill="hold"/>
                                        <p:tgtEl>
                                          <p:spTgt spid="55"/>
                                        </p:tgtEl>
                                        <p:attrNameLst>
                                          <p:attrName>ppt_x</p:attrName>
                                        </p:attrNameLst>
                                      </p:cBhvr>
                                      <p:tavLst>
                                        <p:tav tm="0">
                                          <p:val>
                                            <p:strVal val="#ppt_x"/>
                                          </p:val>
                                        </p:tav>
                                        <p:tav tm="100000">
                                          <p:val>
                                            <p:strVal val="#ppt_x"/>
                                          </p:val>
                                        </p:tav>
                                      </p:tavLst>
                                    </p:anim>
                                    <p:anim calcmode="lin" valueType="num">
                                      <p:cBhvr>
                                        <p:cTn id="31" dur="750" fill="hold"/>
                                        <p:tgtEl>
                                          <p:spTgt spid="55"/>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Effect transition="in" filter="wipe(left)">
                                      <p:cBhvr>
                                        <p:cTn id="39" dur="500"/>
                                        <p:tgtEl>
                                          <p:spTgt spid="97"/>
                                        </p:tgtEl>
                                      </p:cBhvr>
                                    </p:animEffect>
                                  </p:childTnLst>
                                </p:cTn>
                              </p:par>
                            </p:childTnLst>
                          </p:cTn>
                        </p:par>
                        <p:par>
                          <p:cTn id="40" fill="hold">
                            <p:stCondLst>
                              <p:cond delay="4000"/>
                            </p:stCondLst>
                            <p:childTnLst>
                              <p:par>
                                <p:cTn id="41" presetID="10" presetClass="entr" presetSubtype="0" fill="hold" nodeType="afterEffect">
                                  <p:stCondLst>
                                    <p:cond delay="0"/>
                                  </p:stCondLst>
                                  <p:childTnLst>
                                    <p:set>
                                      <p:cBhvr>
                                        <p:cTn id="42" dur="1" fill="hold">
                                          <p:stCondLst>
                                            <p:cond delay="0"/>
                                          </p:stCondLst>
                                        </p:cTn>
                                        <p:tgtEl>
                                          <p:spTgt spid="98"/>
                                        </p:tgtEl>
                                        <p:attrNameLst>
                                          <p:attrName>style.visibility</p:attrName>
                                        </p:attrNameLst>
                                      </p:cBhvr>
                                      <p:to>
                                        <p:strVal val="visible"/>
                                      </p:to>
                                    </p:set>
                                    <p:animEffect transition="in" filter="fade">
                                      <p:cBhvr>
                                        <p:cTn id="43" dur="500"/>
                                        <p:tgtEl>
                                          <p:spTgt spid="9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1"/>
                                        </p:tgtEl>
                                        <p:attrNameLst>
                                          <p:attrName>style.visibility</p:attrName>
                                        </p:attrNameLst>
                                      </p:cBhvr>
                                      <p:to>
                                        <p:strVal val="visible"/>
                                      </p:to>
                                    </p:set>
                                    <p:animEffect transition="in" filter="fade">
                                      <p:cBhvr>
                                        <p:cTn id="46" dur="500"/>
                                        <p:tgtEl>
                                          <p:spTgt spid="111"/>
                                        </p:tgtEl>
                                      </p:cBhvr>
                                    </p:animEffect>
                                  </p:childTnLst>
                                </p:cTn>
                              </p:par>
                            </p:childTnLst>
                          </p:cTn>
                        </p:par>
                        <p:par>
                          <p:cTn id="47" fill="hold">
                            <p:stCondLst>
                              <p:cond delay="4500"/>
                            </p:stCondLst>
                            <p:childTnLst>
                              <p:par>
                                <p:cTn id="48" presetID="22" presetClass="entr" presetSubtype="1" fill="hold" nodeType="afterEffect">
                                  <p:stCondLst>
                                    <p:cond delay="0"/>
                                  </p:stCondLst>
                                  <p:childTnLst>
                                    <p:set>
                                      <p:cBhvr>
                                        <p:cTn id="49" dur="1" fill="hold">
                                          <p:stCondLst>
                                            <p:cond delay="0"/>
                                          </p:stCondLst>
                                        </p:cTn>
                                        <p:tgtEl>
                                          <p:spTgt spid="89"/>
                                        </p:tgtEl>
                                        <p:attrNameLst>
                                          <p:attrName>style.visibility</p:attrName>
                                        </p:attrNameLst>
                                      </p:cBhvr>
                                      <p:to>
                                        <p:strVal val="visible"/>
                                      </p:to>
                                    </p:set>
                                    <p:animEffect transition="in" filter="wipe(up)">
                                      <p:cBhvr>
                                        <p:cTn id="50" dur="500"/>
                                        <p:tgtEl>
                                          <p:spTgt spid="89"/>
                                        </p:tgtEl>
                                      </p:cBhvr>
                                    </p:animEffect>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96"/>
                                        </p:tgtEl>
                                        <p:attrNameLst>
                                          <p:attrName>style.visibility</p:attrName>
                                        </p:attrNameLst>
                                      </p:cBhvr>
                                      <p:to>
                                        <p:strVal val="visible"/>
                                      </p:to>
                                    </p:set>
                                    <p:animEffect transition="in" filter="fade">
                                      <p:cBhvr>
                                        <p:cTn id="54" dur="500"/>
                                        <p:tgtEl>
                                          <p:spTgt spid="96"/>
                                        </p:tgtEl>
                                      </p:cBhvr>
                                    </p:animEffect>
                                  </p:childTnLst>
                                </p:cTn>
                              </p:par>
                            </p:childTnLst>
                          </p:cTn>
                        </p:par>
                        <p:par>
                          <p:cTn id="55" fill="hold">
                            <p:stCondLst>
                              <p:cond delay="5500"/>
                            </p:stCondLst>
                            <p:childTnLst>
                              <p:par>
                                <p:cTn id="56" presetID="22" presetClass="entr" presetSubtype="2" fill="hold" nodeType="afterEffect">
                                  <p:stCondLst>
                                    <p:cond delay="0"/>
                                  </p:stCondLst>
                                  <p:childTnLst>
                                    <p:set>
                                      <p:cBhvr>
                                        <p:cTn id="57" dur="1" fill="hold">
                                          <p:stCondLst>
                                            <p:cond delay="0"/>
                                          </p:stCondLst>
                                        </p:cTn>
                                        <p:tgtEl>
                                          <p:spTgt spid="101"/>
                                        </p:tgtEl>
                                        <p:attrNameLst>
                                          <p:attrName>style.visibility</p:attrName>
                                        </p:attrNameLst>
                                      </p:cBhvr>
                                      <p:to>
                                        <p:strVal val="visible"/>
                                      </p:to>
                                    </p:set>
                                    <p:animEffect transition="in" filter="wipe(right)">
                                      <p:cBhvr>
                                        <p:cTn id="58" dur="500"/>
                                        <p:tgtEl>
                                          <p:spTgt spid="101"/>
                                        </p:tgtEl>
                                      </p:cBhvr>
                                    </p:animEffect>
                                  </p:childTnLst>
                                </p:cTn>
                              </p:par>
                            </p:childTnLst>
                          </p:cTn>
                        </p:par>
                        <p:par>
                          <p:cTn id="59" fill="hold">
                            <p:stCondLst>
                              <p:cond delay="6000"/>
                            </p:stCondLst>
                            <p:childTnLst>
                              <p:par>
                                <p:cTn id="60" presetID="10" presetClass="entr" presetSubtype="0" fill="hold" nodeType="afterEffect">
                                  <p:stCondLst>
                                    <p:cond delay="0"/>
                                  </p:stCondLst>
                                  <p:childTnLst>
                                    <p:set>
                                      <p:cBhvr>
                                        <p:cTn id="61" dur="1" fill="hold">
                                          <p:stCondLst>
                                            <p:cond delay="0"/>
                                          </p:stCondLst>
                                        </p:cTn>
                                        <p:tgtEl>
                                          <p:spTgt spid="102"/>
                                        </p:tgtEl>
                                        <p:attrNameLst>
                                          <p:attrName>style.visibility</p:attrName>
                                        </p:attrNameLst>
                                      </p:cBhvr>
                                      <p:to>
                                        <p:strVal val="visible"/>
                                      </p:to>
                                    </p:set>
                                    <p:animEffect transition="in" filter="fade">
                                      <p:cBhvr>
                                        <p:cTn id="62" dur="500"/>
                                        <p:tgtEl>
                                          <p:spTgt spid="10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12"/>
                                        </p:tgtEl>
                                        <p:attrNameLst>
                                          <p:attrName>style.visibility</p:attrName>
                                        </p:attrNameLst>
                                      </p:cBhvr>
                                      <p:to>
                                        <p:strVal val="visible"/>
                                      </p:to>
                                    </p:set>
                                    <p:animEffect transition="in" filter="fade">
                                      <p:cBhvr>
                                        <p:cTn id="65" dur="500"/>
                                        <p:tgtEl>
                                          <p:spTgt spid="112"/>
                                        </p:tgtEl>
                                      </p:cBhvr>
                                    </p:animEffect>
                                  </p:childTnLst>
                                </p:cTn>
                              </p:par>
                            </p:childTnLst>
                          </p:cTn>
                        </p:par>
                        <p:par>
                          <p:cTn id="66" fill="hold">
                            <p:stCondLst>
                              <p:cond delay="6500"/>
                            </p:stCondLst>
                            <p:childTnLst>
                              <p:par>
                                <p:cTn id="67" presetID="53" presetClass="entr" presetSubtype="16" fill="hold" grpId="0" nodeType="afterEffect">
                                  <p:stCondLst>
                                    <p:cond delay="0"/>
                                  </p:stCondLst>
                                  <p:childTnLst>
                                    <p:set>
                                      <p:cBhvr>
                                        <p:cTn id="68" dur="1" fill="hold">
                                          <p:stCondLst>
                                            <p:cond delay="0"/>
                                          </p:stCondLst>
                                        </p:cTn>
                                        <p:tgtEl>
                                          <p:spTgt spid="113"/>
                                        </p:tgtEl>
                                        <p:attrNameLst>
                                          <p:attrName>style.visibility</p:attrName>
                                        </p:attrNameLst>
                                      </p:cBhvr>
                                      <p:to>
                                        <p:strVal val="visible"/>
                                      </p:to>
                                    </p:set>
                                    <p:anim calcmode="lin" valueType="num">
                                      <p:cBhvr>
                                        <p:cTn id="69" dur="500" fill="hold"/>
                                        <p:tgtEl>
                                          <p:spTgt spid="113"/>
                                        </p:tgtEl>
                                        <p:attrNameLst>
                                          <p:attrName>ppt_w</p:attrName>
                                        </p:attrNameLst>
                                      </p:cBhvr>
                                      <p:tavLst>
                                        <p:tav tm="0">
                                          <p:val>
                                            <p:fltVal val="0"/>
                                          </p:val>
                                        </p:tav>
                                        <p:tav tm="100000">
                                          <p:val>
                                            <p:strVal val="#ppt_w"/>
                                          </p:val>
                                        </p:tav>
                                      </p:tavLst>
                                    </p:anim>
                                    <p:anim calcmode="lin" valueType="num">
                                      <p:cBhvr>
                                        <p:cTn id="70" dur="500" fill="hold"/>
                                        <p:tgtEl>
                                          <p:spTgt spid="113"/>
                                        </p:tgtEl>
                                        <p:attrNameLst>
                                          <p:attrName>ppt_h</p:attrName>
                                        </p:attrNameLst>
                                      </p:cBhvr>
                                      <p:tavLst>
                                        <p:tav tm="0">
                                          <p:val>
                                            <p:fltVal val="0"/>
                                          </p:val>
                                        </p:tav>
                                        <p:tav tm="100000">
                                          <p:val>
                                            <p:strVal val="#ppt_h"/>
                                          </p:val>
                                        </p:tav>
                                      </p:tavLst>
                                    </p:anim>
                                    <p:animEffect transition="in" filter="fade">
                                      <p:cBhvr>
                                        <p:cTn id="71"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76" grpId="0"/>
      <p:bldP spid="95" grpId="0" animBg="1"/>
      <p:bldP spid="96" grpId="0" animBg="1"/>
      <p:bldP spid="111" grpId="0"/>
      <p:bldP spid="112" grpId="0"/>
      <p:bldP spid="1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8049" y="-407042"/>
            <a:ext cx="7217998" cy="721799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9519" y="-343107"/>
            <a:ext cx="7201107" cy="7201107"/>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a:spLocks/>
          </p:cNvSpPr>
          <p:nvPr/>
        </p:nvSpPr>
        <p:spPr>
          <a:xfrm>
            <a:off x="0" y="1"/>
            <a:ext cx="2171032" cy="6903324"/>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lowchart: Off-page Connector 23"/>
          <p:cNvSpPr>
            <a:spLocks/>
          </p:cNvSpPr>
          <p:nvPr/>
        </p:nvSpPr>
        <p:spPr>
          <a:xfrm>
            <a:off x="6826417" y="2967698"/>
            <a:ext cx="640682" cy="640682"/>
          </a:xfrm>
          <a:prstGeom prst="flowChartOffpageConnector">
            <a:avLst/>
          </a:prstGeom>
          <a:ln w="9525"/>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r>
              <a:rPr lang="en-US" sz="3600" dirty="0">
                <a:solidFill>
                  <a:schemeClr val="bg1"/>
                </a:solidFill>
                <a:latin typeface="Modern Pictograms" pitchFamily="50" charset="0"/>
              </a:rPr>
              <a:t>)</a:t>
            </a:r>
            <a:endParaRPr lang="en-US" sz="3600" dirty="0">
              <a:solidFill>
                <a:schemeClr val="bg1"/>
              </a:solidFill>
            </a:endParaRPr>
          </a:p>
        </p:txBody>
      </p:sp>
      <p:sp>
        <p:nvSpPr>
          <p:cNvPr id="25" name="Flowchart: Off-page Connector 24"/>
          <p:cNvSpPr>
            <a:spLocks/>
          </p:cNvSpPr>
          <p:nvPr/>
        </p:nvSpPr>
        <p:spPr>
          <a:xfrm>
            <a:off x="7981996" y="5193540"/>
            <a:ext cx="640682" cy="640682"/>
          </a:xfrm>
          <a:prstGeom prst="flowChartOffpageConnector">
            <a:avLst/>
          </a:prstGeom>
          <a:ln w="9525"/>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r>
              <a:rPr lang="en-US" sz="3300" dirty="0" smtClean="0">
                <a:latin typeface="Sosa" pitchFamily="2" charset="0"/>
              </a:rPr>
              <a:t>Y</a:t>
            </a:r>
            <a:endParaRPr lang="en-US" sz="3300" spc="-200" dirty="0">
              <a:solidFill>
                <a:schemeClr val="bg1"/>
              </a:solidFill>
              <a:latin typeface="Elephant" pitchFamily="18" charset="0"/>
              <a:cs typeface="WC Mano Negra Bta"/>
            </a:endParaRPr>
          </a:p>
        </p:txBody>
      </p:sp>
      <p:sp>
        <p:nvSpPr>
          <p:cNvPr id="26" name="Flowchart: Off-page Connector 25"/>
          <p:cNvSpPr>
            <a:spLocks/>
          </p:cNvSpPr>
          <p:nvPr/>
        </p:nvSpPr>
        <p:spPr>
          <a:xfrm>
            <a:off x="3223506" y="2115506"/>
            <a:ext cx="548394" cy="548394"/>
          </a:xfrm>
          <a:prstGeom prst="flowChartOffpageConnector">
            <a:avLst/>
          </a:prstGeom>
          <a:ln w="9525"/>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100" dirty="0" smtClean="0">
                <a:latin typeface="Sosa" pitchFamily="2" charset="0"/>
              </a:rPr>
              <a:t>e</a:t>
            </a:r>
            <a:endParaRPr lang="en-US" sz="2100" spc="-200" dirty="0">
              <a:solidFill>
                <a:schemeClr val="bg1"/>
              </a:solidFill>
              <a:latin typeface="Elephant" pitchFamily="18" charset="0"/>
              <a:cs typeface="WC Mano Negra Bta"/>
            </a:endParaRPr>
          </a:p>
        </p:txBody>
      </p:sp>
      <p:sp>
        <p:nvSpPr>
          <p:cNvPr id="27" name="Flowchart: Off-page Connector 26"/>
          <p:cNvSpPr>
            <a:spLocks/>
          </p:cNvSpPr>
          <p:nvPr/>
        </p:nvSpPr>
        <p:spPr>
          <a:xfrm>
            <a:off x="5047113" y="893346"/>
            <a:ext cx="378995" cy="378995"/>
          </a:xfrm>
          <a:prstGeom prst="flowChartOffpageConnector">
            <a:avLst/>
          </a:prstGeom>
          <a:ln w="9525"/>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r>
              <a:rPr lang="en-US" dirty="0" smtClean="0">
                <a:solidFill>
                  <a:schemeClr val="bg1"/>
                </a:solidFill>
                <a:latin typeface="Sosa" pitchFamily="2" charset="0"/>
              </a:rPr>
              <a:t>[</a:t>
            </a:r>
            <a:endParaRPr lang="en-US" dirty="0">
              <a:solidFill>
                <a:schemeClr val="bg1"/>
              </a:solidFill>
            </a:endParaRPr>
          </a:p>
        </p:txBody>
      </p:sp>
      <p:sp>
        <p:nvSpPr>
          <p:cNvPr id="28" name="AutoShape 12"/>
          <p:cNvSpPr>
            <a:spLocks/>
          </p:cNvSpPr>
          <p:nvPr/>
        </p:nvSpPr>
        <p:spPr bwMode="auto">
          <a:xfrm>
            <a:off x="6875844" y="1700633"/>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29" name="AutoShape 16"/>
          <p:cNvSpPr>
            <a:spLocks/>
          </p:cNvSpPr>
          <p:nvPr/>
        </p:nvSpPr>
        <p:spPr bwMode="auto">
          <a:xfrm>
            <a:off x="6875844" y="1501579"/>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1"/>
                </a:solidFill>
                <a:cs typeface="League Gothic" charset="0"/>
              </a:rPr>
              <a:t>TITLE EXAMPLE HERE</a:t>
            </a:r>
          </a:p>
        </p:txBody>
      </p:sp>
      <p:sp>
        <p:nvSpPr>
          <p:cNvPr id="30" name="AutoShape 12"/>
          <p:cNvSpPr>
            <a:spLocks/>
          </p:cNvSpPr>
          <p:nvPr/>
        </p:nvSpPr>
        <p:spPr bwMode="auto">
          <a:xfrm>
            <a:off x="6875844" y="2331067"/>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31" name="AutoShape 16"/>
          <p:cNvSpPr>
            <a:spLocks/>
          </p:cNvSpPr>
          <p:nvPr/>
        </p:nvSpPr>
        <p:spPr bwMode="auto">
          <a:xfrm>
            <a:off x="6875844" y="2132014"/>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4"/>
                </a:solidFill>
                <a:cs typeface="League Gothic" charset="0"/>
              </a:rPr>
              <a:t>TITLE EXAMPLE HERE</a:t>
            </a:r>
          </a:p>
        </p:txBody>
      </p:sp>
      <p:sp>
        <p:nvSpPr>
          <p:cNvPr id="32" name="AutoShape 12"/>
          <p:cNvSpPr>
            <a:spLocks/>
          </p:cNvSpPr>
          <p:nvPr/>
        </p:nvSpPr>
        <p:spPr bwMode="auto">
          <a:xfrm>
            <a:off x="6875844" y="1061929"/>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33" name="AutoShape 16"/>
          <p:cNvSpPr>
            <a:spLocks/>
          </p:cNvSpPr>
          <p:nvPr/>
        </p:nvSpPr>
        <p:spPr bwMode="auto">
          <a:xfrm>
            <a:off x="6875844" y="862875"/>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2"/>
                </a:solidFill>
                <a:cs typeface="League Gothic" charset="0"/>
              </a:rPr>
              <a:t>TITLE EXAMPLE HERE</a:t>
            </a:r>
          </a:p>
        </p:txBody>
      </p:sp>
      <p:sp>
        <p:nvSpPr>
          <p:cNvPr id="34" name="AutoShape 12"/>
          <p:cNvSpPr>
            <a:spLocks/>
          </p:cNvSpPr>
          <p:nvPr/>
        </p:nvSpPr>
        <p:spPr bwMode="auto">
          <a:xfrm>
            <a:off x="6875844" y="407849"/>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35" name="AutoShape 16"/>
          <p:cNvSpPr>
            <a:spLocks/>
          </p:cNvSpPr>
          <p:nvPr/>
        </p:nvSpPr>
        <p:spPr bwMode="auto">
          <a:xfrm>
            <a:off x="6875844" y="208795"/>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6"/>
                </a:solidFill>
                <a:cs typeface="League Gothic" charset="0"/>
              </a:rPr>
              <a:t>TITLE EXAMPLE HERE</a:t>
            </a:r>
          </a:p>
        </p:txBody>
      </p:sp>
      <p:sp>
        <p:nvSpPr>
          <p:cNvPr id="36" name="Rectangle 35"/>
          <p:cNvSpPr>
            <a:spLocks/>
          </p:cNvSpPr>
          <p:nvPr/>
        </p:nvSpPr>
        <p:spPr>
          <a:xfrm>
            <a:off x="163741" y="3823608"/>
            <a:ext cx="1754519" cy="438582"/>
          </a:xfrm>
          <a:prstGeom prst="rect">
            <a:avLst/>
          </a:prstGeom>
        </p:spPr>
        <p:txBody>
          <a:bodyPr wrap="square" lIns="68580" tIns="34290" rIns="68580" bIns="34290">
            <a:spAutoFit/>
          </a:bodyPr>
          <a:lstStyle/>
          <a:p>
            <a:pPr algn="ctr"/>
            <a:r>
              <a:rPr lang="en-US" sz="2400" dirty="0" smtClean="0">
                <a:solidFill>
                  <a:schemeClr val="bg1">
                    <a:lumMod val="95000"/>
                  </a:schemeClr>
                </a:solidFill>
                <a:latin typeface="Rockwell" panose="02060603020205020403" pitchFamily="18" charset="0"/>
              </a:rPr>
              <a:t>Our Story</a:t>
            </a:r>
            <a:endParaRPr lang="en-US" sz="2400" dirty="0">
              <a:solidFill>
                <a:schemeClr val="bg1">
                  <a:lumMod val="95000"/>
                </a:schemeClr>
              </a:solidFill>
              <a:latin typeface="Rockwell" panose="02060603020205020403" pitchFamily="18" charset="0"/>
            </a:endParaRPr>
          </a:p>
        </p:txBody>
      </p:sp>
      <p:sp>
        <p:nvSpPr>
          <p:cNvPr id="37" name="Rectangle 36"/>
          <p:cNvSpPr>
            <a:spLocks/>
          </p:cNvSpPr>
          <p:nvPr/>
        </p:nvSpPr>
        <p:spPr>
          <a:xfrm>
            <a:off x="66442" y="4235973"/>
            <a:ext cx="1949116" cy="1024319"/>
          </a:xfrm>
          <a:prstGeom prst="rect">
            <a:avLst/>
          </a:prstGeom>
        </p:spPr>
        <p:txBody>
          <a:bodyPr wrap="square" lIns="68580" tIns="34290" rIns="68580" bIns="34290">
            <a:spAutoFit/>
          </a:bodyPr>
          <a:lstStyle/>
          <a:p>
            <a:pPr algn="ctr" defTabSz="323785">
              <a:lnSpc>
                <a:spcPct val="120000"/>
              </a:lnSpc>
              <a:spcBef>
                <a:spcPts val="638"/>
              </a:spcBef>
              <a:defRPr/>
            </a:pPr>
            <a:r>
              <a:rPr lang="es-ES" sz="1050" dirty="0" smtClean="0">
                <a:solidFill>
                  <a:schemeClr val="bg1">
                    <a:lumMod val="85000"/>
                  </a:schemeClr>
                </a:solidFill>
                <a:latin typeface="Lato" charset="0"/>
                <a:cs typeface="Lato" charset="0"/>
                <a:sym typeface="Lato" charset="0"/>
              </a:rPr>
              <a:t>Nunc </a:t>
            </a:r>
            <a:r>
              <a:rPr lang="es-ES" sz="1050" dirty="0">
                <a:solidFill>
                  <a:schemeClr val="bg1">
                    <a:lumMod val="85000"/>
                  </a:schemeClr>
                </a:solidFill>
                <a:latin typeface="Lato" charset="0"/>
                <a:cs typeface="Lato" charset="0"/>
                <a:sym typeface="Lato" charset="0"/>
              </a:rPr>
              <a:t>ut </a:t>
            </a:r>
            <a:r>
              <a:rPr lang="es-ES" sz="1050" dirty="0" err="1">
                <a:solidFill>
                  <a:schemeClr val="bg1">
                    <a:lumMod val="85000"/>
                  </a:schemeClr>
                </a:solidFill>
                <a:latin typeface="Lato" charset="0"/>
                <a:cs typeface="Lato" charset="0"/>
                <a:sym typeface="Lato" charset="0"/>
              </a:rPr>
              <a:t>quam</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adipiscing</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elementum</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enim</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ac</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ullamcorper</a:t>
            </a:r>
            <a:r>
              <a:rPr lang="es-ES" sz="1050" dirty="0">
                <a:solidFill>
                  <a:schemeClr val="bg1">
                    <a:lumMod val="85000"/>
                  </a:schemeClr>
                </a:solidFill>
                <a:latin typeface="Lato" charset="0"/>
                <a:cs typeface="Lato" charset="0"/>
                <a:sym typeface="Lato" charset="0"/>
              </a:rPr>
              <a:t> magna. </a:t>
            </a:r>
            <a:r>
              <a:rPr lang="es-ES" sz="1050" dirty="0" err="1">
                <a:solidFill>
                  <a:schemeClr val="bg1">
                    <a:lumMod val="85000"/>
                  </a:schemeClr>
                </a:solidFill>
                <a:latin typeface="Lato" charset="0"/>
                <a:cs typeface="Lato" charset="0"/>
                <a:sym typeface="Lato" charset="0"/>
              </a:rPr>
              <a:t>Curabitur</a:t>
            </a:r>
            <a:r>
              <a:rPr lang="es-ES" sz="1050" dirty="0">
                <a:solidFill>
                  <a:schemeClr val="bg1">
                    <a:lumMod val="85000"/>
                  </a:schemeClr>
                </a:solidFill>
                <a:latin typeface="Lato" charset="0"/>
                <a:cs typeface="Lato" charset="0"/>
                <a:sym typeface="Lato" charset="0"/>
              </a:rPr>
              <a:t> a </a:t>
            </a:r>
            <a:r>
              <a:rPr lang="es-ES" sz="1050" dirty="0" err="1">
                <a:solidFill>
                  <a:schemeClr val="bg1">
                    <a:lumMod val="85000"/>
                  </a:schemeClr>
                </a:solidFill>
                <a:latin typeface="Lato" charset="0"/>
                <a:cs typeface="Lato" charset="0"/>
                <a:sym typeface="Lato" charset="0"/>
              </a:rPr>
              <a:t>felis</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eu</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tellus</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tincidunt</a:t>
            </a:r>
            <a:r>
              <a:rPr lang="es-ES" sz="1050" dirty="0">
                <a:solidFill>
                  <a:schemeClr val="bg1">
                    <a:lumMod val="85000"/>
                  </a:schemeClr>
                </a:solidFill>
                <a:latin typeface="Lato" charset="0"/>
                <a:cs typeface="Lato" charset="0"/>
                <a:sym typeface="Lato" charset="0"/>
              </a:rPr>
              <a:t> </a:t>
            </a:r>
            <a:r>
              <a:rPr lang="es-ES" sz="1050" dirty="0" err="1" smtClean="0">
                <a:solidFill>
                  <a:schemeClr val="bg1">
                    <a:lumMod val="85000"/>
                  </a:schemeClr>
                </a:solidFill>
                <a:latin typeface="Lato" charset="0"/>
                <a:cs typeface="Lato" charset="0"/>
                <a:sym typeface="Lato" charset="0"/>
              </a:rPr>
              <a:t>rhoncus</a:t>
            </a:r>
            <a:r>
              <a:rPr lang="es-ES" sz="1050" dirty="0" smtClean="0">
                <a:solidFill>
                  <a:schemeClr val="bg1">
                    <a:lumMod val="85000"/>
                  </a:schemeClr>
                </a:solidFill>
                <a:latin typeface="Lato" charset="0"/>
                <a:cs typeface="Lato" charset="0"/>
                <a:sym typeface="Lato" charset="0"/>
              </a:rPr>
              <a:t>.</a:t>
            </a:r>
            <a:endParaRPr lang="es-ES" sz="1050" dirty="0">
              <a:solidFill>
                <a:schemeClr val="bg1">
                  <a:lumMod val="85000"/>
                </a:schemeClr>
              </a:solidFill>
              <a:cs typeface="League Gothic" charset="0"/>
            </a:endParaRPr>
          </a:p>
        </p:txBody>
      </p:sp>
      <p:pic>
        <p:nvPicPr>
          <p:cNvPr id="38"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104" y="1290527"/>
            <a:ext cx="2429140" cy="269413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147355" y="121214"/>
            <a:ext cx="607859" cy="600164"/>
          </a:xfrm>
          <a:prstGeom prst="rect">
            <a:avLst/>
          </a:prstGeom>
        </p:spPr>
        <p:txBody>
          <a:bodyPr wrap="none">
            <a:spAutoFit/>
          </a:bodyPr>
          <a:lstStyle/>
          <a:p>
            <a:pPr lvl="0" algn="ctr"/>
            <a:r>
              <a:rPr lang="en-US" sz="3300" dirty="0">
                <a:solidFill>
                  <a:srgbClr val="92D050"/>
                </a:solidFill>
                <a:latin typeface="Sosa" pitchFamily="2" charset="0"/>
              </a:rPr>
              <a:t>Y</a:t>
            </a:r>
            <a:endParaRPr lang="en-US" sz="3300" spc="-200" dirty="0">
              <a:solidFill>
                <a:srgbClr val="92D050"/>
              </a:solidFill>
              <a:latin typeface="Elephant" pitchFamily="18" charset="0"/>
              <a:cs typeface="WC Mano Negra Bta"/>
            </a:endParaRPr>
          </a:p>
        </p:txBody>
      </p:sp>
      <p:sp>
        <p:nvSpPr>
          <p:cNvPr id="7" name="Rectangle 6"/>
          <p:cNvSpPr/>
          <p:nvPr/>
        </p:nvSpPr>
        <p:spPr>
          <a:xfrm>
            <a:off x="6208269" y="727278"/>
            <a:ext cx="486030" cy="707886"/>
          </a:xfrm>
          <a:prstGeom prst="rect">
            <a:avLst/>
          </a:prstGeom>
        </p:spPr>
        <p:txBody>
          <a:bodyPr wrap="none">
            <a:spAutoFit/>
          </a:bodyPr>
          <a:lstStyle/>
          <a:p>
            <a:pPr lvl="0" algn="ctr"/>
            <a:r>
              <a:rPr lang="en-US" sz="4000" dirty="0">
                <a:solidFill>
                  <a:srgbClr val="F49D15"/>
                </a:solidFill>
                <a:latin typeface="Modern Pictograms" pitchFamily="50" charset="0"/>
              </a:rPr>
              <a:t>)</a:t>
            </a:r>
            <a:endParaRPr lang="en-US" sz="4000" dirty="0">
              <a:solidFill>
                <a:srgbClr val="F49D15"/>
              </a:solidFill>
            </a:endParaRPr>
          </a:p>
        </p:txBody>
      </p:sp>
      <p:sp>
        <p:nvSpPr>
          <p:cNvPr id="40" name="Rectangle 39"/>
          <p:cNvSpPr/>
          <p:nvPr/>
        </p:nvSpPr>
        <p:spPr>
          <a:xfrm>
            <a:off x="6147355" y="1383835"/>
            <a:ext cx="607859" cy="600164"/>
          </a:xfrm>
          <a:prstGeom prst="rect">
            <a:avLst/>
          </a:prstGeom>
        </p:spPr>
        <p:txBody>
          <a:bodyPr wrap="none">
            <a:spAutoFit/>
          </a:bodyPr>
          <a:lstStyle/>
          <a:p>
            <a:pPr lvl="0" algn="ctr"/>
            <a:r>
              <a:rPr lang="en-US" sz="3200" dirty="0">
                <a:solidFill>
                  <a:schemeClr val="accent1"/>
                </a:solidFill>
                <a:latin typeface="Sosa" pitchFamily="2" charset="0"/>
              </a:rPr>
              <a:t>e</a:t>
            </a:r>
            <a:endParaRPr lang="en-US" sz="3200" spc="-200" dirty="0">
              <a:solidFill>
                <a:schemeClr val="accent1"/>
              </a:solidFill>
              <a:latin typeface="Elephant" pitchFamily="18" charset="0"/>
              <a:cs typeface="WC Mano Negra Bta"/>
            </a:endParaRPr>
          </a:p>
        </p:txBody>
      </p:sp>
      <p:sp>
        <p:nvSpPr>
          <p:cNvPr id="42" name="Rectangle 41"/>
          <p:cNvSpPr/>
          <p:nvPr/>
        </p:nvSpPr>
        <p:spPr>
          <a:xfrm>
            <a:off x="6195981" y="2047771"/>
            <a:ext cx="607859" cy="600164"/>
          </a:xfrm>
          <a:prstGeom prst="rect">
            <a:avLst/>
          </a:prstGeom>
        </p:spPr>
        <p:txBody>
          <a:bodyPr wrap="none">
            <a:spAutoFit/>
          </a:bodyPr>
          <a:lstStyle/>
          <a:p>
            <a:pPr lvl="0" algn="ctr"/>
            <a:r>
              <a:rPr lang="en-US" sz="3200" dirty="0">
                <a:solidFill>
                  <a:srgbClr val="FFC000"/>
                </a:solidFill>
                <a:latin typeface="Sosa" pitchFamily="2" charset="0"/>
              </a:rPr>
              <a:t>[</a:t>
            </a:r>
            <a:endParaRPr lang="en-US" sz="3200" dirty="0">
              <a:solidFill>
                <a:srgbClr val="FFC000"/>
              </a:solidFill>
            </a:endParaRPr>
          </a:p>
        </p:txBody>
      </p:sp>
    </p:spTree>
    <p:extLst>
      <p:ext uri="{BB962C8B-B14F-4D97-AF65-F5344CB8AC3E}">
        <p14:creationId xmlns:p14="http://schemas.microsoft.com/office/powerpoint/2010/main" val="146222425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0-#ppt_w/2"/>
                                          </p:val>
                                        </p:tav>
                                        <p:tav tm="100000">
                                          <p:val>
                                            <p:strVal val="#ppt_x"/>
                                          </p:val>
                                        </p:tav>
                                      </p:tavLst>
                                    </p:anim>
                                    <p:anim calcmode="lin" valueType="num">
                                      <p:cBhvr additive="base">
                                        <p:cTn id="8" dur="10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000" fill="hold"/>
                                        <p:tgtEl>
                                          <p:spTgt spid="37"/>
                                        </p:tgtEl>
                                        <p:attrNameLst>
                                          <p:attrName>ppt_x</p:attrName>
                                        </p:attrNameLst>
                                      </p:cBhvr>
                                      <p:tavLst>
                                        <p:tav tm="0">
                                          <p:val>
                                            <p:strVal val="0-#ppt_w/2"/>
                                          </p:val>
                                        </p:tav>
                                        <p:tav tm="100000">
                                          <p:val>
                                            <p:strVal val="#ppt_x"/>
                                          </p:val>
                                        </p:tav>
                                      </p:tavLst>
                                    </p:anim>
                                    <p:anim calcmode="lin" valueType="num">
                                      <p:cBhvr additive="base">
                                        <p:cTn id="12" dur="1000" fill="hold"/>
                                        <p:tgtEl>
                                          <p:spTgt spid="37"/>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anim calcmode="lin" valueType="num">
                                      <p:cBhvr>
                                        <p:cTn id="16" dur="1000" fill="hold"/>
                                        <p:tgtEl>
                                          <p:spTgt spid="38"/>
                                        </p:tgtEl>
                                        <p:attrNameLst>
                                          <p:attrName>ppt_x</p:attrName>
                                        </p:attrNameLst>
                                      </p:cBhvr>
                                      <p:tavLst>
                                        <p:tav tm="0">
                                          <p:val>
                                            <p:strVal val="#ppt_x"/>
                                          </p:val>
                                        </p:tav>
                                        <p:tav tm="100000">
                                          <p:val>
                                            <p:strVal val="#ppt_x"/>
                                          </p:val>
                                        </p:tav>
                                      </p:tavLst>
                                    </p:anim>
                                    <p:anim calcmode="lin" valueType="num">
                                      <p:cBhvr>
                                        <p:cTn id="17" dur="1000" fill="hold"/>
                                        <p:tgtEl>
                                          <p:spTgt spid="38"/>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down)">
                                      <p:cBhvr>
                                        <p:cTn id="20" dur="1750"/>
                                        <p:tgtEl>
                                          <p:spTgt spid="22"/>
                                        </p:tgtEl>
                                      </p:cBhvr>
                                    </p:animEffect>
                                  </p:childTnLst>
                                </p:cTn>
                              </p:par>
                              <p:par>
                                <p:cTn id="21" presetID="22" presetClass="entr" presetSubtype="4"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1750"/>
                                        <p:tgtEl>
                                          <p:spTgt spid="21"/>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childTnLst>
                          </p:cTn>
                        </p:par>
                        <p:par>
                          <p:cTn id="45" fill="hold">
                            <p:stCondLst>
                              <p:cond delay="2250"/>
                            </p:stCondLst>
                            <p:childTnLst>
                              <p:par>
                                <p:cTn id="46" presetID="53" presetClass="entr" presetSubtype="16"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animEffect transition="in" filter="fade">
                                      <p:cBhvr>
                                        <p:cTn id="60" dur="500"/>
                                        <p:tgtEl>
                                          <p:spTgt spid="33"/>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fltVal val="0"/>
                                          </p:val>
                                        </p:tav>
                                        <p:tav tm="100000">
                                          <p:val>
                                            <p:strVal val="#ppt_w"/>
                                          </p:val>
                                        </p:tav>
                                      </p:tavLst>
                                    </p:anim>
                                    <p:anim calcmode="lin" valueType="num">
                                      <p:cBhvr>
                                        <p:cTn id="64" dur="500" fill="hold"/>
                                        <p:tgtEl>
                                          <p:spTgt spid="7"/>
                                        </p:tgtEl>
                                        <p:attrNameLst>
                                          <p:attrName>ppt_h</p:attrName>
                                        </p:attrNameLst>
                                      </p:cBhvr>
                                      <p:tavLst>
                                        <p:tav tm="0">
                                          <p:val>
                                            <p:fltVal val="0"/>
                                          </p:val>
                                        </p:tav>
                                        <p:tav tm="100000">
                                          <p:val>
                                            <p:strVal val="#ppt_h"/>
                                          </p:val>
                                        </p:tav>
                                      </p:tavLst>
                                    </p:anim>
                                    <p:animEffect transition="in" filter="fade">
                                      <p:cBhvr>
                                        <p:cTn id="65" dur="500"/>
                                        <p:tgtEl>
                                          <p:spTgt spid="7"/>
                                        </p:tgtEl>
                                      </p:cBhvr>
                                    </p:animEffect>
                                  </p:childTnLst>
                                </p:cTn>
                              </p:par>
                            </p:childTnLst>
                          </p:cTn>
                        </p:par>
                        <p:par>
                          <p:cTn id="66" fill="hold">
                            <p:stCondLst>
                              <p:cond delay="2750"/>
                            </p:stCondLst>
                            <p:childTnLst>
                              <p:par>
                                <p:cTn id="67" presetID="53" presetClass="entr" presetSubtype="16"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p:cTn id="74" dur="500" fill="hold"/>
                                        <p:tgtEl>
                                          <p:spTgt spid="28"/>
                                        </p:tgtEl>
                                        <p:attrNameLst>
                                          <p:attrName>ppt_w</p:attrName>
                                        </p:attrNameLst>
                                      </p:cBhvr>
                                      <p:tavLst>
                                        <p:tav tm="0">
                                          <p:val>
                                            <p:fltVal val="0"/>
                                          </p:val>
                                        </p:tav>
                                        <p:tav tm="100000">
                                          <p:val>
                                            <p:strVal val="#ppt_w"/>
                                          </p:val>
                                        </p:tav>
                                      </p:tavLst>
                                    </p:anim>
                                    <p:anim calcmode="lin" valueType="num">
                                      <p:cBhvr>
                                        <p:cTn id="75" dur="500" fill="hold"/>
                                        <p:tgtEl>
                                          <p:spTgt spid="28"/>
                                        </p:tgtEl>
                                        <p:attrNameLst>
                                          <p:attrName>ppt_h</p:attrName>
                                        </p:attrNameLst>
                                      </p:cBhvr>
                                      <p:tavLst>
                                        <p:tav tm="0">
                                          <p:val>
                                            <p:fltVal val="0"/>
                                          </p:val>
                                        </p:tav>
                                        <p:tav tm="100000">
                                          <p:val>
                                            <p:strVal val="#ppt_h"/>
                                          </p:val>
                                        </p:tav>
                                      </p:tavLst>
                                    </p:anim>
                                    <p:animEffect transition="in" filter="fade">
                                      <p:cBhvr>
                                        <p:cTn id="76" dur="500"/>
                                        <p:tgtEl>
                                          <p:spTgt spid="28"/>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 calcmode="lin" valueType="num">
                                      <p:cBhvr>
                                        <p:cTn id="79" dur="500" fill="hold"/>
                                        <p:tgtEl>
                                          <p:spTgt spid="29"/>
                                        </p:tgtEl>
                                        <p:attrNameLst>
                                          <p:attrName>ppt_w</p:attrName>
                                        </p:attrNameLst>
                                      </p:cBhvr>
                                      <p:tavLst>
                                        <p:tav tm="0">
                                          <p:val>
                                            <p:fltVal val="0"/>
                                          </p:val>
                                        </p:tav>
                                        <p:tav tm="100000">
                                          <p:val>
                                            <p:strVal val="#ppt_w"/>
                                          </p:val>
                                        </p:tav>
                                      </p:tavLst>
                                    </p:anim>
                                    <p:anim calcmode="lin" valueType="num">
                                      <p:cBhvr>
                                        <p:cTn id="80" dur="500" fill="hold"/>
                                        <p:tgtEl>
                                          <p:spTgt spid="29"/>
                                        </p:tgtEl>
                                        <p:attrNameLst>
                                          <p:attrName>ppt_h</p:attrName>
                                        </p:attrNameLst>
                                      </p:cBhvr>
                                      <p:tavLst>
                                        <p:tav tm="0">
                                          <p:val>
                                            <p:fltVal val="0"/>
                                          </p:val>
                                        </p:tav>
                                        <p:tav tm="100000">
                                          <p:val>
                                            <p:strVal val="#ppt_h"/>
                                          </p:val>
                                        </p:tav>
                                      </p:tavLst>
                                    </p:anim>
                                    <p:animEffect transition="in" filter="fade">
                                      <p:cBhvr>
                                        <p:cTn id="81" dur="500"/>
                                        <p:tgtEl>
                                          <p:spTgt spid="29"/>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40"/>
                                        </p:tgtEl>
                                        <p:attrNameLst>
                                          <p:attrName>style.visibility</p:attrName>
                                        </p:attrNameLst>
                                      </p:cBhvr>
                                      <p:to>
                                        <p:strVal val="visible"/>
                                      </p:to>
                                    </p:set>
                                    <p:anim calcmode="lin" valueType="num">
                                      <p:cBhvr>
                                        <p:cTn id="84" dur="500" fill="hold"/>
                                        <p:tgtEl>
                                          <p:spTgt spid="40"/>
                                        </p:tgtEl>
                                        <p:attrNameLst>
                                          <p:attrName>ppt_w</p:attrName>
                                        </p:attrNameLst>
                                      </p:cBhvr>
                                      <p:tavLst>
                                        <p:tav tm="0">
                                          <p:val>
                                            <p:fltVal val="0"/>
                                          </p:val>
                                        </p:tav>
                                        <p:tav tm="100000">
                                          <p:val>
                                            <p:strVal val="#ppt_w"/>
                                          </p:val>
                                        </p:tav>
                                      </p:tavLst>
                                    </p:anim>
                                    <p:anim calcmode="lin" valueType="num">
                                      <p:cBhvr>
                                        <p:cTn id="85" dur="500" fill="hold"/>
                                        <p:tgtEl>
                                          <p:spTgt spid="40"/>
                                        </p:tgtEl>
                                        <p:attrNameLst>
                                          <p:attrName>ppt_h</p:attrName>
                                        </p:attrNameLst>
                                      </p:cBhvr>
                                      <p:tavLst>
                                        <p:tav tm="0">
                                          <p:val>
                                            <p:fltVal val="0"/>
                                          </p:val>
                                        </p:tav>
                                        <p:tav tm="100000">
                                          <p:val>
                                            <p:strVal val="#ppt_h"/>
                                          </p:val>
                                        </p:tav>
                                      </p:tavLst>
                                    </p:anim>
                                    <p:animEffect transition="in" filter="fade">
                                      <p:cBhvr>
                                        <p:cTn id="86" dur="500"/>
                                        <p:tgtEl>
                                          <p:spTgt spid="40"/>
                                        </p:tgtEl>
                                      </p:cBhvr>
                                    </p:animEffect>
                                  </p:childTnLst>
                                </p:cTn>
                              </p:par>
                            </p:childTnLst>
                          </p:cTn>
                        </p:par>
                        <p:par>
                          <p:cTn id="87" fill="hold">
                            <p:stCondLst>
                              <p:cond delay="3250"/>
                            </p:stCondLst>
                            <p:childTnLst>
                              <p:par>
                                <p:cTn id="88" presetID="53" presetClass="entr" presetSubtype="16"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ppt_w</p:attrName>
                                        </p:attrNameLst>
                                      </p:cBhvr>
                                      <p:tavLst>
                                        <p:tav tm="0">
                                          <p:val>
                                            <p:fltVal val="0"/>
                                          </p:val>
                                        </p:tav>
                                        <p:tav tm="100000">
                                          <p:val>
                                            <p:strVal val="#ppt_w"/>
                                          </p:val>
                                        </p:tav>
                                      </p:tavLst>
                                    </p:anim>
                                    <p:anim calcmode="lin" valueType="num">
                                      <p:cBhvr>
                                        <p:cTn id="91" dur="500" fill="hold"/>
                                        <p:tgtEl>
                                          <p:spTgt spid="27"/>
                                        </p:tgtEl>
                                        <p:attrNameLst>
                                          <p:attrName>ppt_h</p:attrName>
                                        </p:attrNameLst>
                                      </p:cBhvr>
                                      <p:tavLst>
                                        <p:tav tm="0">
                                          <p:val>
                                            <p:fltVal val="0"/>
                                          </p:val>
                                        </p:tav>
                                        <p:tav tm="100000">
                                          <p:val>
                                            <p:strVal val="#ppt_h"/>
                                          </p:val>
                                        </p:tav>
                                      </p:tavLst>
                                    </p:anim>
                                    <p:animEffect transition="in" filter="fade">
                                      <p:cBhvr>
                                        <p:cTn id="92" dur="500"/>
                                        <p:tgtEl>
                                          <p:spTgt spid="27"/>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0"/>
                                        </p:tgtEl>
                                        <p:attrNameLst>
                                          <p:attrName>style.visibility</p:attrName>
                                        </p:attrNameLst>
                                      </p:cBhvr>
                                      <p:to>
                                        <p:strVal val="visible"/>
                                      </p:to>
                                    </p:set>
                                    <p:anim calcmode="lin" valueType="num">
                                      <p:cBhvr>
                                        <p:cTn id="95" dur="500" fill="hold"/>
                                        <p:tgtEl>
                                          <p:spTgt spid="30"/>
                                        </p:tgtEl>
                                        <p:attrNameLst>
                                          <p:attrName>ppt_w</p:attrName>
                                        </p:attrNameLst>
                                      </p:cBhvr>
                                      <p:tavLst>
                                        <p:tav tm="0">
                                          <p:val>
                                            <p:fltVal val="0"/>
                                          </p:val>
                                        </p:tav>
                                        <p:tav tm="100000">
                                          <p:val>
                                            <p:strVal val="#ppt_w"/>
                                          </p:val>
                                        </p:tav>
                                      </p:tavLst>
                                    </p:anim>
                                    <p:anim calcmode="lin" valueType="num">
                                      <p:cBhvr>
                                        <p:cTn id="96" dur="500" fill="hold"/>
                                        <p:tgtEl>
                                          <p:spTgt spid="30"/>
                                        </p:tgtEl>
                                        <p:attrNameLst>
                                          <p:attrName>ppt_h</p:attrName>
                                        </p:attrNameLst>
                                      </p:cBhvr>
                                      <p:tavLst>
                                        <p:tav tm="0">
                                          <p:val>
                                            <p:fltVal val="0"/>
                                          </p:val>
                                        </p:tav>
                                        <p:tav tm="100000">
                                          <p:val>
                                            <p:strVal val="#ppt_h"/>
                                          </p:val>
                                        </p:tav>
                                      </p:tavLst>
                                    </p:anim>
                                    <p:animEffect transition="in" filter="fade">
                                      <p:cBhvr>
                                        <p:cTn id="97" dur="500"/>
                                        <p:tgtEl>
                                          <p:spTgt spid="30"/>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1"/>
                                        </p:tgtEl>
                                        <p:attrNameLst>
                                          <p:attrName>style.visibility</p:attrName>
                                        </p:attrNameLst>
                                      </p:cBhvr>
                                      <p:to>
                                        <p:strVal val="visible"/>
                                      </p:to>
                                    </p:set>
                                    <p:anim calcmode="lin" valueType="num">
                                      <p:cBhvr>
                                        <p:cTn id="100" dur="500" fill="hold"/>
                                        <p:tgtEl>
                                          <p:spTgt spid="31"/>
                                        </p:tgtEl>
                                        <p:attrNameLst>
                                          <p:attrName>ppt_w</p:attrName>
                                        </p:attrNameLst>
                                      </p:cBhvr>
                                      <p:tavLst>
                                        <p:tav tm="0">
                                          <p:val>
                                            <p:fltVal val="0"/>
                                          </p:val>
                                        </p:tav>
                                        <p:tav tm="100000">
                                          <p:val>
                                            <p:strVal val="#ppt_w"/>
                                          </p:val>
                                        </p:tav>
                                      </p:tavLst>
                                    </p:anim>
                                    <p:anim calcmode="lin" valueType="num">
                                      <p:cBhvr>
                                        <p:cTn id="101" dur="500" fill="hold"/>
                                        <p:tgtEl>
                                          <p:spTgt spid="31"/>
                                        </p:tgtEl>
                                        <p:attrNameLst>
                                          <p:attrName>ppt_h</p:attrName>
                                        </p:attrNameLst>
                                      </p:cBhvr>
                                      <p:tavLst>
                                        <p:tav tm="0">
                                          <p:val>
                                            <p:fltVal val="0"/>
                                          </p:val>
                                        </p:tav>
                                        <p:tav tm="100000">
                                          <p:val>
                                            <p:strVal val="#ppt_h"/>
                                          </p:val>
                                        </p:tav>
                                      </p:tavLst>
                                    </p:anim>
                                    <p:animEffect transition="in" filter="fade">
                                      <p:cBhvr>
                                        <p:cTn id="102" dur="500"/>
                                        <p:tgtEl>
                                          <p:spTgt spid="31"/>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42"/>
                                        </p:tgtEl>
                                        <p:attrNameLst>
                                          <p:attrName>style.visibility</p:attrName>
                                        </p:attrNameLst>
                                      </p:cBhvr>
                                      <p:to>
                                        <p:strVal val="visible"/>
                                      </p:to>
                                    </p:set>
                                    <p:anim calcmode="lin" valueType="num">
                                      <p:cBhvr>
                                        <p:cTn id="105" dur="500" fill="hold"/>
                                        <p:tgtEl>
                                          <p:spTgt spid="42"/>
                                        </p:tgtEl>
                                        <p:attrNameLst>
                                          <p:attrName>ppt_w</p:attrName>
                                        </p:attrNameLst>
                                      </p:cBhvr>
                                      <p:tavLst>
                                        <p:tav tm="0">
                                          <p:val>
                                            <p:fltVal val="0"/>
                                          </p:val>
                                        </p:tav>
                                        <p:tav tm="100000">
                                          <p:val>
                                            <p:strVal val="#ppt_w"/>
                                          </p:val>
                                        </p:tav>
                                      </p:tavLst>
                                    </p:anim>
                                    <p:anim calcmode="lin" valueType="num">
                                      <p:cBhvr>
                                        <p:cTn id="106" dur="500" fill="hold"/>
                                        <p:tgtEl>
                                          <p:spTgt spid="42"/>
                                        </p:tgtEl>
                                        <p:attrNameLst>
                                          <p:attrName>ppt_h</p:attrName>
                                        </p:attrNameLst>
                                      </p:cBhvr>
                                      <p:tavLst>
                                        <p:tav tm="0">
                                          <p:val>
                                            <p:fltVal val="0"/>
                                          </p:val>
                                        </p:tav>
                                        <p:tav tm="100000">
                                          <p:val>
                                            <p:strVal val="#ppt_h"/>
                                          </p:val>
                                        </p:tav>
                                      </p:tavLst>
                                    </p:anim>
                                    <p:animEffect transition="in" filter="fade">
                                      <p:cBhvr>
                                        <p:cTn id="10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p:bldP spid="29" grpId="0"/>
      <p:bldP spid="30" grpId="0"/>
      <p:bldP spid="31" grpId="0"/>
      <p:bldP spid="32" grpId="0"/>
      <p:bldP spid="33" grpId="0"/>
      <p:bldP spid="34" grpId="0"/>
      <p:bldP spid="35" grpId="0"/>
      <p:bldP spid="36" grpId="0"/>
      <p:bldP spid="37" grpId="0"/>
      <p:bldP spid="5" grpId="0"/>
      <p:bldP spid="7" grpId="0"/>
      <p:bldP spid="40" grpId="0"/>
      <p:bldP spid="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a:grpSpLocks/>
          </p:cNvGrpSpPr>
          <p:nvPr/>
        </p:nvGrpSpPr>
        <p:grpSpPr>
          <a:xfrm>
            <a:off x="696041" y="1013427"/>
            <a:ext cx="2286000" cy="1307720"/>
            <a:chOff x="928055" y="1283221"/>
            <a:chExt cx="3048000" cy="1743627"/>
          </a:xfrm>
        </p:grpSpPr>
        <p:sp>
          <p:nvSpPr>
            <p:cNvPr id="29" name="Rectangle 28"/>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30" name="Isosceles Triangle 29"/>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1" name="Group 30"/>
          <p:cNvGrpSpPr>
            <a:grpSpLocks/>
          </p:cNvGrpSpPr>
          <p:nvPr/>
        </p:nvGrpSpPr>
        <p:grpSpPr>
          <a:xfrm>
            <a:off x="2072975" y="3388832"/>
            <a:ext cx="2286000" cy="1307720"/>
            <a:chOff x="2763967" y="4450429"/>
            <a:chExt cx="3048000" cy="1743627"/>
          </a:xfrm>
        </p:grpSpPr>
        <p:sp>
          <p:nvSpPr>
            <p:cNvPr id="32" name="Rectangle 31"/>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9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Isosceles Triangle 32"/>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4" name="Group 33"/>
          <p:cNvGrpSpPr>
            <a:grpSpLocks/>
          </p:cNvGrpSpPr>
          <p:nvPr/>
        </p:nvGrpSpPr>
        <p:grpSpPr>
          <a:xfrm>
            <a:off x="3435492" y="1013427"/>
            <a:ext cx="2286000" cy="1307720"/>
            <a:chOff x="4580656" y="1283221"/>
            <a:chExt cx="3048000" cy="1743627"/>
          </a:xfrm>
        </p:grpSpPr>
        <p:sp>
          <p:nvSpPr>
            <p:cNvPr id="35" name="Rectangle 34"/>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36" name="Isosceles Triangle 35"/>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7" name="Group 36"/>
          <p:cNvGrpSpPr>
            <a:grpSpLocks/>
          </p:cNvGrpSpPr>
          <p:nvPr/>
        </p:nvGrpSpPr>
        <p:grpSpPr>
          <a:xfrm>
            <a:off x="4812426" y="3388832"/>
            <a:ext cx="2286000" cy="1307720"/>
            <a:chOff x="6416568" y="4450429"/>
            <a:chExt cx="3048000" cy="1743627"/>
          </a:xfrm>
        </p:grpSpPr>
        <p:sp>
          <p:nvSpPr>
            <p:cNvPr id="38" name="Rectangle 37"/>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Isosceles Triangle 38"/>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0" name="Group 39"/>
          <p:cNvGrpSpPr>
            <a:grpSpLocks/>
          </p:cNvGrpSpPr>
          <p:nvPr/>
        </p:nvGrpSpPr>
        <p:grpSpPr>
          <a:xfrm>
            <a:off x="6174943" y="1013427"/>
            <a:ext cx="2286000" cy="1307720"/>
            <a:chOff x="8233257" y="1283221"/>
            <a:chExt cx="3048000" cy="1743627"/>
          </a:xfrm>
        </p:grpSpPr>
        <p:sp>
          <p:nvSpPr>
            <p:cNvPr id="41" name="Rectangle 40"/>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9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Isosceles Triangle 41"/>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43" name="Straight Connector 42"/>
          <p:cNvCxnSpPr>
            <a:cxnSpLocks/>
          </p:cNvCxnSpPr>
          <p:nvPr/>
        </p:nvCxnSpPr>
        <p:spPr>
          <a:xfrm>
            <a:off x="450056" y="2855435"/>
            <a:ext cx="8236744" cy="0"/>
          </a:xfrm>
          <a:prstGeom prst="line">
            <a:avLst/>
          </a:prstGeom>
          <a:ln w="14288">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Oval 43"/>
          <p:cNvSpPr>
            <a:spLocks/>
          </p:cNvSpPr>
          <p:nvPr/>
        </p:nvSpPr>
        <p:spPr>
          <a:xfrm>
            <a:off x="7063879" y="2595032"/>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Modern Pictograms" pitchFamily="50" charset="0"/>
              </a:rPr>
              <a:t>S</a:t>
            </a:r>
            <a:endParaRPr lang="en-US" sz="2400" dirty="0">
              <a:solidFill>
                <a:schemeClr val="bg1"/>
              </a:solidFill>
              <a:effectLst>
                <a:outerShdw blurRad="50800" dist="38100" dir="5400000" algn="t" rotWithShape="0">
                  <a:prstClr val="black">
                    <a:alpha val="40000"/>
                  </a:prstClr>
                </a:outerShdw>
              </a:effectLst>
            </a:endParaRPr>
          </a:p>
        </p:txBody>
      </p:sp>
      <p:sp>
        <p:nvSpPr>
          <p:cNvPr id="45" name="Oval 44"/>
          <p:cNvSpPr>
            <a:spLocks/>
          </p:cNvSpPr>
          <p:nvPr/>
        </p:nvSpPr>
        <p:spPr>
          <a:xfrm>
            <a:off x="5701362" y="2595032"/>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38100" dist="38100" dir="2700000" algn="tl">
                    <a:srgbClr val="000000">
                      <a:alpha val="43137"/>
                    </a:srgbClr>
                  </a:outerShdw>
                </a:effectLst>
                <a:latin typeface="Sosa" pitchFamily="2" charset="0"/>
              </a:rPr>
              <a:t>E</a:t>
            </a:r>
          </a:p>
        </p:txBody>
      </p:sp>
      <p:sp>
        <p:nvSpPr>
          <p:cNvPr id="46" name="Oval 45"/>
          <p:cNvSpPr>
            <a:spLocks/>
          </p:cNvSpPr>
          <p:nvPr/>
        </p:nvSpPr>
        <p:spPr>
          <a:xfrm>
            <a:off x="4308025" y="2595032"/>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2400" dirty="0">
              <a:solidFill>
                <a:schemeClr val="bg1"/>
              </a:solidFill>
              <a:effectLst>
                <a:outerShdw blurRad="50800" dist="38100" dir="5400000" algn="t" rotWithShape="0">
                  <a:prstClr val="black">
                    <a:alpha val="40000"/>
                  </a:prstClr>
                </a:outerShdw>
              </a:effectLst>
            </a:endParaRPr>
          </a:p>
        </p:txBody>
      </p:sp>
      <p:sp>
        <p:nvSpPr>
          <p:cNvPr id="47" name="Oval 46"/>
          <p:cNvSpPr>
            <a:spLocks/>
          </p:cNvSpPr>
          <p:nvPr/>
        </p:nvSpPr>
        <p:spPr>
          <a:xfrm>
            <a:off x="2914688" y="2595032"/>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2400" dirty="0">
              <a:solidFill>
                <a:schemeClr val="bg1"/>
              </a:solidFill>
              <a:effectLst>
                <a:outerShdw blurRad="50800" dist="38100" dir="5400000" algn="t" rotWithShape="0">
                  <a:prstClr val="black">
                    <a:alpha val="40000"/>
                  </a:prstClr>
                </a:outerShdw>
              </a:effectLst>
            </a:endParaRPr>
          </a:p>
        </p:txBody>
      </p:sp>
      <p:sp>
        <p:nvSpPr>
          <p:cNvPr id="48" name="Oval 47"/>
          <p:cNvSpPr>
            <a:spLocks/>
          </p:cNvSpPr>
          <p:nvPr/>
        </p:nvSpPr>
        <p:spPr>
          <a:xfrm>
            <a:off x="1552172" y="2595032"/>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2400" dirty="0">
              <a:solidFill>
                <a:schemeClr val="bg1"/>
              </a:solidFill>
              <a:effectLst>
                <a:outerShdw blurRad="50800" dist="38100" dir="5400000" algn="t" rotWithShape="0">
                  <a:prstClr val="black">
                    <a:alpha val="40000"/>
                  </a:prstClr>
                </a:outerShdw>
              </a:effectLst>
            </a:endParaRPr>
          </a:p>
        </p:txBody>
      </p:sp>
      <p:sp>
        <p:nvSpPr>
          <p:cNvPr id="49" name="Rectangle 48"/>
          <p:cNvSpPr>
            <a:spLocks/>
          </p:cNvSpPr>
          <p:nvPr/>
        </p:nvSpPr>
        <p:spPr>
          <a:xfrm>
            <a:off x="1543653" y="2336653"/>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2010</a:t>
            </a:r>
            <a:endParaRPr lang="en-US" sz="1350" b="1" dirty="0">
              <a:solidFill>
                <a:schemeClr val="tx1">
                  <a:lumMod val="85000"/>
                  <a:lumOff val="15000"/>
                </a:schemeClr>
              </a:solidFill>
              <a:latin typeface="Rockwell" panose="02060603020205020403" pitchFamily="18" charset="0"/>
            </a:endParaRPr>
          </a:p>
        </p:txBody>
      </p:sp>
      <p:sp>
        <p:nvSpPr>
          <p:cNvPr id="50" name="Rectangle 49"/>
          <p:cNvSpPr>
            <a:spLocks/>
          </p:cNvSpPr>
          <p:nvPr/>
        </p:nvSpPr>
        <p:spPr>
          <a:xfrm>
            <a:off x="2954366" y="3131256"/>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2012</a:t>
            </a:r>
            <a:endParaRPr lang="en-US" sz="1350" b="1" dirty="0">
              <a:solidFill>
                <a:schemeClr val="tx1">
                  <a:lumMod val="85000"/>
                  <a:lumOff val="15000"/>
                </a:schemeClr>
              </a:solidFill>
              <a:latin typeface="Rockwell" panose="02060603020205020403" pitchFamily="18" charset="0"/>
            </a:endParaRPr>
          </a:p>
        </p:txBody>
      </p:sp>
      <p:sp>
        <p:nvSpPr>
          <p:cNvPr id="51" name="Rectangle 50"/>
          <p:cNvSpPr>
            <a:spLocks/>
          </p:cNvSpPr>
          <p:nvPr/>
        </p:nvSpPr>
        <p:spPr>
          <a:xfrm>
            <a:off x="5692799" y="3131256"/>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2016</a:t>
            </a:r>
            <a:endParaRPr lang="en-US" sz="1350" b="1" dirty="0">
              <a:solidFill>
                <a:schemeClr val="tx1">
                  <a:lumMod val="85000"/>
                  <a:lumOff val="15000"/>
                </a:schemeClr>
              </a:solidFill>
              <a:latin typeface="Rockwell" panose="02060603020205020403" pitchFamily="18" charset="0"/>
            </a:endParaRPr>
          </a:p>
        </p:txBody>
      </p:sp>
      <p:sp>
        <p:nvSpPr>
          <p:cNvPr id="52" name="Rectangle 51"/>
          <p:cNvSpPr>
            <a:spLocks/>
          </p:cNvSpPr>
          <p:nvPr/>
        </p:nvSpPr>
        <p:spPr>
          <a:xfrm>
            <a:off x="7056333" y="2336653"/>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2018</a:t>
            </a:r>
            <a:endParaRPr lang="en-US" sz="1350" b="1" dirty="0">
              <a:solidFill>
                <a:schemeClr val="tx1">
                  <a:lumMod val="85000"/>
                  <a:lumOff val="15000"/>
                </a:schemeClr>
              </a:solidFill>
              <a:latin typeface="Rockwell" panose="02060603020205020403" pitchFamily="18" charset="0"/>
            </a:endParaRPr>
          </a:p>
        </p:txBody>
      </p:sp>
      <p:sp>
        <p:nvSpPr>
          <p:cNvPr id="53" name="Rectangle 52"/>
          <p:cNvSpPr>
            <a:spLocks/>
          </p:cNvSpPr>
          <p:nvPr/>
        </p:nvSpPr>
        <p:spPr>
          <a:xfrm>
            <a:off x="4316883" y="2336653"/>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2014</a:t>
            </a:r>
            <a:endParaRPr lang="en-US" sz="1350"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750" fill="hold"/>
                                        <p:tgtEl>
                                          <p:spTgt spid="43"/>
                                        </p:tgtEl>
                                        <p:attrNameLst>
                                          <p:attrName>ppt_x</p:attrName>
                                        </p:attrNameLst>
                                      </p:cBhvr>
                                      <p:tavLst>
                                        <p:tav tm="0">
                                          <p:val>
                                            <p:strVal val="#ppt_x"/>
                                          </p:val>
                                        </p:tav>
                                        <p:tav tm="100000">
                                          <p:val>
                                            <p:strVal val="#ppt_x"/>
                                          </p:val>
                                        </p:tav>
                                      </p:tavLst>
                                    </p:anim>
                                    <p:anim calcmode="lin" valueType="num">
                                      <p:cBhvr additive="base">
                                        <p:cTn id="8" dur="750" fill="hold"/>
                                        <p:tgtEl>
                                          <p:spTgt spid="43"/>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750" fill="hold"/>
                                        <p:tgtEl>
                                          <p:spTgt spid="48"/>
                                        </p:tgtEl>
                                        <p:attrNameLst>
                                          <p:attrName>ppt_x</p:attrName>
                                        </p:attrNameLst>
                                      </p:cBhvr>
                                      <p:tavLst>
                                        <p:tav tm="0">
                                          <p:val>
                                            <p:strVal val="0-#ppt_w/2"/>
                                          </p:val>
                                        </p:tav>
                                        <p:tav tm="100000">
                                          <p:val>
                                            <p:strVal val="#ppt_x"/>
                                          </p:val>
                                        </p:tav>
                                      </p:tavLst>
                                    </p:anim>
                                    <p:anim calcmode="lin" valueType="num">
                                      <p:cBhvr additive="base">
                                        <p:cTn id="13" dur="750" fill="hold"/>
                                        <p:tgtEl>
                                          <p:spTgt spid="48"/>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750" fill="hold"/>
                                        <p:tgtEl>
                                          <p:spTgt spid="47"/>
                                        </p:tgtEl>
                                        <p:attrNameLst>
                                          <p:attrName>ppt_x</p:attrName>
                                        </p:attrNameLst>
                                      </p:cBhvr>
                                      <p:tavLst>
                                        <p:tav tm="0">
                                          <p:val>
                                            <p:strVal val="0-#ppt_w/2"/>
                                          </p:val>
                                        </p:tav>
                                        <p:tav tm="100000">
                                          <p:val>
                                            <p:strVal val="#ppt_x"/>
                                          </p:val>
                                        </p:tav>
                                      </p:tavLst>
                                    </p:anim>
                                    <p:anim calcmode="lin" valueType="num">
                                      <p:cBhvr additive="base">
                                        <p:cTn id="26" dur="750" fill="hold"/>
                                        <p:tgtEl>
                                          <p:spTgt spid="47"/>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500"/>
                                        <p:tgtEl>
                                          <p:spTgt spid="50"/>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750" fill="hold"/>
                                        <p:tgtEl>
                                          <p:spTgt spid="46"/>
                                        </p:tgtEl>
                                        <p:attrNameLst>
                                          <p:attrName>ppt_x</p:attrName>
                                        </p:attrNameLst>
                                      </p:cBhvr>
                                      <p:tavLst>
                                        <p:tav tm="0">
                                          <p:val>
                                            <p:strVal val="0-#ppt_w/2"/>
                                          </p:val>
                                        </p:tav>
                                        <p:tav tm="100000">
                                          <p:val>
                                            <p:strVal val="#ppt_x"/>
                                          </p:val>
                                        </p:tav>
                                      </p:tavLst>
                                    </p:anim>
                                    <p:anim calcmode="lin" valueType="num">
                                      <p:cBhvr additive="base">
                                        <p:cTn id="39" dur="750" fill="hold"/>
                                        <p:tgtEl>
                                          <p:spTgt spid="46"/>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 calcmode="lin" valueType="num">
                                      <p:cBhvr additive="base">
                                        <p:cTn id="51" dur="750" fill="hold"/>
                                        <p:tgtEl>
                                          <p:spTgt spid="45"/>
                                        </p:tgtEl>
                                        <p:attrNameLst>
                                          <p:attrName>ppt_x</p:attrName>
                                        </p:attrNameLst>
                                      </p:cBhvr>
                                      <p:tavLst>
                                        <p:tav tm="0">
                                          <p:val>
                                            <p:strVal val="0-#ppt_w/2"/>
                                          </p:val>
                                        </p:tav>
                                        <p:tav tm="100000">
                                          <p:val>
                                            <p:strVal val="#ppt_x"/>
                                          </p:val>
                                        </p:tav>
                                      </p:tavLst>
                                    </p:anim>
                                    <p:anim calcmode="lin" valueType="num">
                                      <p:cBhvr additive="base">
                                        <p:cTn id="52" dur="750" fill="hold"/>
                                        <p:tgtEl>
                                          <p:spTgt spid="45"/>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fade">
                                      <p:cBhvr>
                                        <p:cTn id="56" dur="500"/>
                                        <p:tgtEl>
                                          <p:spTgt spid="51"/>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additive="base">
                                        <p:cTn id="64" dur="750" fill="hold"/>
                                        <p:tgtEl>
                                          <p:spTgt spid="44"/>
                                        </p:tgtEl>
                                        <p:attrNameLst>
                                          <p:attrName>ppt_x</p:attrName>
                                        </p:attrNameLst>
                                      </p:cBhvr>
                                      <p:tavLst>
                                        <p:tav tm="0">
                                          <p:val>
                                            <p:strVal val="0-#ppt_w/2"/>
                                          </p:val>
                                        </p:tav>
                                        <p:tav tm="100000">
                                          <p:val>
                                            <p:strVal val="#ppt_x"/>
                                          </p:val>
                                        </p:tav>
                                      </p:tavLst>
                                    </p:anim>
                                    <p:anim calcmode="lin" valueType="num">
                                      <p:cBhvr additive="base">
                                        <p:cTn id="65" dur="750" fill="hold"/>
                                        <p:tgtEl>
                                          <p:spTgt spid="44"/>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40"/>
                                        </p:tgtEl>
                                        <p:attrNameLst>
                                          <p:attrName>style.visibility</p:attrName>
                                        </p:attrNameLst>
                                      </p:cBhvr>
                                      <p:to>
                                        <p:strVal val="visible"/>
                                      </p:to>
                                    </p:set>
                                    <p:animEffect transition="in" filter="fade">
                                      <p:cBhvr>
                                        <p:cTn id="7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p:bldP spid="50" grpId="0"/>
      <p:bldP spid="51" grpId="0"/>
      <p:bldP spid="52" grpId="0"/>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p:cNvSpPr>
          <p:nvPr/>
        </p:nvSpPr>
        <p:spPr>
          <a:xfrm>
            <a:off x="500422" y="1860123"/>
            <a:ext cx="8176200" cy="3023905"/>
          </a:xfrm>
          <a:prstGeom prst="rect">
            <a:avLst/>
          </a:prstGeom>
        </p:spPr>
        <p:txBody>
          <a:bodyPr wrap="square" lIns="68580" tIns="34290" rIns="68580" bIns="34290">
            <a:spAutoFit/>
          </a:bodyPr>
          <a:lstStyle/>
          <a:p>
            <a:pPr algn="just"/>
            <a:r>
              <a:rPr lang="en-US" sz="9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900" kern="3000" spc="30" dirty="0" err="1" smtClean="0">
                <a:solidFill>
                  <a:schemeClr val="tx1">
                    <a:lumMod val="50000"/>
                    <a:lumOff val="50000"/>
                  </a:schemeClr>
                </a:solidFill>
                <a:latin typeface="Liberation Sans" panose="020B0604020202020204" pitchFamily="34" charset="0"/>
              </a:rPr>
              <a:t>Neue</a:t>
            </a:r>
            <a:r>
              <a:rPr lang="en-US" sz="9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smtClean="0">
                <a:solidFill>
                  <a:schemeClr val="tx1">
                    <a:lumMod val="50000"/>
                    <a:lumOff val="50000"/>
                  </a:schemeClr>
                </a:solidFill>
                <a:latin typeface="Liberation Sans" panose="020B0604020202020204" pitchFamily="34" charset="0"/>
              </a:rPr>
              <a:t>Lorem</a:t>
            </a:r>
            <a:r>
              <a:rPr lang="en-US" sz="900" kern="3000" spc="30" dirty="0" smtClean="0">
                <a:solidFill>
                  <a:schemeClr val="tx1">
                    <a:lumMod val="50000"/>
                    <a:lumOff val="50000"/>
                  </a:schemeClr>
                </a:solidFill>
                <a:latin typeface="Liberation Sans" panose="020B0604020202020204" pitchFamily="34" charset="0"/>
              </a:rPr>
              <a:t>. </a:t>
            </a:r>
            <a:r>
              <a:rPr lang="en-US" sz="9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8" name="Text Box 7"/>
          <p:cNvSpPr txBox="1">
            <a:spLocks noChangeArrowheads="1"/>
          </p:cNvSpPr>
          <p:nvPr/>
        </p:nvSpPr>
        <p:spPr bwMode="auto">
          <a:xfrm>
            <a:off x="2522578" y="769041"/>
            <a:ext cx="413190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One Column Text Slide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9" name="Text Box 7"/>
          <p:cNvSpPr txBox="1">
            <a:spLocks noChangeArrowheads="1"/>
          </p:cNvSpPr>
          <p:nvPr/>
        </p:nvSpPr>
        <p:spPr bwMode="auto">
          <a:xfrm>
            <a:off x="566444" y="1261483"/>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fill="hold"/>
                                        <p:tgtEl>
                                          <p:spTgt spid="5"/>
                                        </p:tgtEl>
                                        <p:attrNameLst>
                                          <p:attrName>ppt_x</p:attrName>
                                        </p:attrNameLst>
                                      </p:cBhvr>
                                      <p:tavLst>
                                        <p:tav tm="0">
                                          <p:val>
                                            <p:strVal val="#ppt_x"/>
                                          </p:val>
                                        </p:tav>
                                        <p:tav tm="100000">
                                          <p:val>
                                            <p:strVal val="#ppt_x"/>
                                          </p:val>
                                        </p:tav>
                                      </p:tavLst>
                                    </p:anim>
                                    <p:anim calcmode="lin" valueType="num">
                                      <p:cBhvr additive="base">
                                        <p:cTn id="20"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p:cNvSpPr>
          <p:nvPr/>
        </p:nvSpPr>
        <p:spPr>
          <a:xfrm>
            <a:off x="691898" y="2449373"/>
            <a:ext cx="3517489" cy="2700739"/>
          </a:xfrm>
          <a:prstGeom prst="rect">
            <a:avLst/>
          </a:prstGeom>
        </p:spPr>
        <p:txBody>
          <a:bodyPr wrap="square" lIns="68580" tIns="34290" rIns="68580" bIns="34290">
            <a:spAutoFit/>
          </a:bodyPr>
          <a:lstStyle/>
          <a:p>
            <a:pPr algn="just"/>
            <a:r>
              <a:rPr lang="en-US" sz="9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900" kern="3000" spc="30" dirty="0" smtClean="0">
                <a:solidFill>
                  <a:schemeClr val="tx1">
                    <a:lumMod val="50000"/>
                    <a:lumOff val="50000"/>
                  </a:schemeClr>
                </a:solidFill>
                <a:latin typeface="Liberation Sans" panose="020B0604020202020204" pitchFamily="34" charset="0"/>
              </a:rPr>
              <a:t>it. Everyone </a:t>
            </a:r>
            <a:r>
              <a:rPr lang="en-US" sz="9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a:t>
            </a:r>
            <a:endParaRPr lang="en-US" sz="900" kern="3000" spc="30" dirty="0" smtClean="0">
              <a:solidFill>
                <a:schemeClr val="tx1">
                  <a:lumMod val="50000"/>
                  <a:lumOff val="50000"/>
                </a:schemeClr>
              </a:solidFill>
              <a:latin typeface="Liberation Sans" panose="020B0604020202020204" pitchFamily="34" charset="0"/>
            </a:endParaRP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smtClean="0">
                <a:solidFill>
                  <a:schemeClr val="tx1">
                    <a:lumMod val="50000"/>
                    <a:lumOff val="50000"/>
                  </a:schemeClr>
                </a:solidFill>
                <a:latin typeface="Liberation Sans" panose="020B0604020202020204" pitchFamily="34" charset="0"/>
              </a:rPr>
              <a:t>When </a:t>
            </a:r>
            <a:r>
              <a:rPr lang="en-US" sz="9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11" name="Rectangle 10"/>
          <p:cNvSpPr>
            <a:spLocks/>
          </p:cNvSpPr>
          <p:nvPr/>
        </p:nvSpPr>
        <p:spPr>
          <a:xfrm>
            <a:off x="4948590" y="2449372"/>
            <a:ext cx="3517489" cy="3023905"/>
          </a:xfrm>
          <a:prstGeom prst="rect">
            <a:avLst/>
          </a:prstGeom>
        </p:spPr>
        <p:txBody>
          <a:bodyPr wrap="square" lIns="68580" tIns="34290" rIns="68580" bIns="34290">
            <a:spAutoFit/>
          </a:bodyPr>
          <a:lstStyle/>
          <a:p>
            <a:pPr algn="just"/>
            <a:r>
              <a:rPr lang="en-US" sz="900" kern="3000" spc="30" dirty="0" smtClean="0">
                <a:solidFill>
                  <a:schemeClr val="tx1">
                    <a:lumMod val="50000"/>
                    <a:lumOff val="50000"/>
                  </a:schemeClr>
                </a:solidFill>
                <a:latin typeface="Liberation Sans" panose="020B0604020202020204" pitchFamily="34" charset="0"/>
              </a:rPr>
              <a:t>Everyone </a:t>
            </a:r>
            <a:r>
              <a:rPr lang="en-US" sz="9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900" kern="3000" spc="30" dirty="0" smtClean="0">
                <a:solidFill>
                  <a:schemeClr val="tx1">
                    <a:lumMod val="50000"/>
                    <a:lumOff val="50000"/>
                  </a:schemeClr>
                </a:solidFill>
                <a:latin typeface="Liberation Sans" panose="020B0604020202020204" pitchFamily="34" charset="0"/>
              </a:rPr>
              <a:t>it. Everyone </a:t>
            </a:r>
            <a:r>
              <a:rPr lang="en-US" sz="9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900" kern="3000" spc="30" dirty="0" smtClean="0">
              <a:solidFill>
                <a:schemeClr val="tx1">
                  <a:lumMod val="50000"/>
                  <a:lumOff val="50000"/>
                </a:schemeClr>
              </a:solidFill>
              <a:latin typeface="Liberation Sans" panose="020B0604020202020204" pitchFamily="34" charset="0"/>
            </a:endParaRP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900" kern="3000" spc="30" dirty="0" smtClean="0">
              <a:solidFill>
                <a:schemeClr val="tx1">
                  <a:lumMod val="50000"/>
                  <a:lumOff val="50000"/>
                </a:schemeClr>
              </a:solidFill>
              <a:latin typeface="Liberation Sans" panose="020B0604020202020204" pitchFamily="34" charset="0"/>
            </a:endParaRP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smtClean="0">
                <a:solidFill>
                  <a:schemeClr val="tx1">
                    <a:lumMod val="50000"/>
                    <a:lumOff val="50000"/>
                  </a:schemeClr>
                </a:solidFill>
                <a:latin typeface="Liberation Sans" panose="020B0604020202020204" pitchFamily="34" charset="0"/>
              </a:rPr>
              <a:t>We </a:t>
            </a:r>
            <a:r>
              <a:rPr lang="en-US" sz="9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12" name="Text Box 7"/>
          <p:cNvSpPr txBox="1">
            <a:spLocks noChangeArrowheads="1"/>
          </p:cNvSpPr>
          <p:nvPr/>
        </p:nvSpPr>
        <p:spPr bwMode="auto">
          <a:xfrm>
            <a:off x="2435309" y="1199347"/>
            <a:ext cx="430643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Two Columns Text Slide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4" name="Straight Connector 13"/>
          <p:cNvCxnSpPr>
            <a:cxnSpLocks/>
          </p:cNvCxnSpPr>
          <p:nvPr/>
        </p:nvCxnSpPr>
        <p:spPr>
          <a:xfrm>
            <a:off x="4559110" y="2449372"/>
            <a:ext cx="0" cy="0"/>
          </a:xfrm>
          <a:prstGeom prst="line">
            <a:avLst/>
          </a:prstGeom>
          <a:ln w="42863"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ppt_x"/>
                                          </p:val>
                                        </p:tav>
                                        <p:tav tm="100000">
                                          <p:val>
                                            <p:strVal val="#ppt_x"/>
                                          </p:val>
                                        </p:tav>
                                      </p:tavLst>
                                    </p:anim>
                                    <p:anim calcmode="lin" valueType="num">
                                      <p:cBhvr additive="base">
                                        <p:cTn id="20" dur="75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750" fill="hold"/>
                                        <p:tgtEl>
                                          <p:spTgt spid="11"/>
                                        </p:tgtEl>
                                        <p:attrNameLst>
                                          <p:attrName>ppt_x</p:attrName>
                                        </p:attrNameLst>
                                      </p:cBhvr>
                                      <p:tavLst>
                                        <p:tav tm="0">
                                          <p:val>
                                            <p:strVal val="#ppt_x"/>
                                          </p:val>
                                        </p:tav>
                                        <p:tav tm="100000">
                                          <p:val>
                                            <p:strVal val="#ppt_x"/>
                                          </p:val>
                                        </p:tav>
                                      </p:tavLst>
                                    </p:anim>
                                    <p:anim calcmode="lin" valueType="num">
                                      <p:cBhvr additive="base">
                                        <p:cTn id="30"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1" name="Rectangle 10"/>
          <p:cNvSpPr>
            <a:spLocks/>
          </p:cNvSpPr>
          <p:nvPr/>
        </p:nvSpPr>
        <p:spPr>
          <a:xfrm>
            <a:off x="4948590" y="2449372"/>
            <a:ext cx="3517489" cy="3354765"/>
          </a:xfrm>
          <a:prstGeom prst="rect">
            <a:avLst/>
          </a:prstGeom>
        </p:spPr>
        <p:txBody>
          <a:bodyPr wrap="square" lIns="68580" tIns="34290" rIns="68580" bIns="34290">
            <a:spAutoFit/>
          </a:bodyPr>
          <a:lstStyle/>
          <a:p>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05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05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12" name="Diagram 11"/>
          <p:cNvGraphicFramePr>
            <a:graphicFrameLocks/>
          </p:cNvGraphicFramePr>
          <p:nvPr>
            <p:extLst>
              <p:ext uri="{D42A27DB-BD31-4B8C-83A1-F6EECF244321}">
                <p14:modId xmlns:p14="http://schemas.microsoft.com/office/powerpoint/2010/main" val="2766071184"/>
              </p:ext>
            </p:extLst>
          </p:nvPr>
        </p:nvGraphicFramePr>
        <p:xfrm>
          <a:off x="880726" y="2595399"/>
          <a:ext cx="3009422" cy="26293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 Box 7"/>
          <p:cNvSpPr txBox="1">
            <a:spLocks noChangeArrowheads="1"/>
          </p:cNvSpPr>
          <p:nvPr/>
        </p:nvSpPr>
        <p:spPr bwMode="auto">
          <a:xfrm>
            <a:off x="3148550" y="1199348"/>
            <a:ext cx="2879956"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4"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5" name="Straight Connector 14"/>
          <p:cNvCxnSpPr>
            <a:cxnSpLocks/>
          </p:cNvCxnSpPr>
          <p:nvPr/>
        </p:nvCxnSpPr>
        <p:spPr>
          <a:xfrm>
            <a:off x="4491654" y="2449372"/>
            <a:ext cx="0" cy="0"/>
          </a:xfrm>
          <a:prstGeom prst="line">
            <a:avLst/>
          </a:prstGeom>
          <a:ln w="42863"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ppt_x"/>
                                          </p:val>
                                        </p:tav>
                                        <p:tav tm="100000">
                                          <p:val>
                                            <p:strVal val="#ppt_x"/>
                                          </p:val>
                                        </p:tav>
                                      </p:tavLst>
                                    </p:anim>
                                    <p:anim calcmode="lin" valueType="num">
                                      <p:cBhvr additive="base">
                                        <p:cTn id="20" dur="75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2" grpId="0">
        <p:bldAsOne/>
      </p:bldGraphic>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Placeholder 1"/>
          <p:cNvSpPr>
            <a:spLocks noGrp="1"/>
          </p:cNvSpPr>
          <p:nvPr>
            <p:ph type="body" sz="quarter" idx="18"/>
          </p:nvPr>
        </p:nvSpPr>
        <p:spPr/>
        <p:txBody>
          <a:bodyPr lIns="0" tIns="38941" rIns="0" bIns="38941"/>
          <a:lstStyle/>
          <a:p>
            <a:pPr lvl="0"/>
            <a:r>
              <a:rPr lang="es-ES_tradnl" sz="2402" dirty="0" err="1"/>
              <a:t>Numeric</a:t>
            </a:r>
            <a:r>
              <a:rPr lang="es-ES_tradnl" sz="2402" dirty="0"/>
              <a:t> </a:t>
            </a:r>
            <a:r>
              <a:rPr lang="es-ES_tradnl" sz="2402" dirty="0" err="1"/>
              <a:t>List</a:t>
            </a:r>
            <a:r>
              <a:rPr lang="es-ES_tradnl" sz="2402" dirty="0"/>
              <a:t> </a:t>
            </a:r>
            <a:r>
              <a:rPr lang="es-ES_tradnl" sz="2402" dirty="0" err="1" smtClean="0"/>
              <a:t>Example</a:t>
            </a:r>
            <a:endParaRPr lang="es-ES_tradnl" sz="2402" dirty="0"/>
          </a:p>
        </p:txBody>
      </p:sp>
      <p:sp>
        <p:nvSpPr>
          <p:cNvPr id="43" name="Text Placeholder 2"/>
          <p:cNvSpPr>
            <a:spLocks noGrp="1"/>
          </p:cNvSpPr>
          <p:nvPr>
            <p:ph type="body" sz="quarter" idx="19"/>
          </p:nvPr>
        </p:nvSpPr>
        <p:spPr/>
        <p:txBody>
          <a:bodyPr lIns="0" tIns="38941" rIns="0" bIns="38941"/>
          <a:lstStyle/>
          <a:p>
            <a:pPr lvl="0"/>
            <a:r>
              <a:rPr lang="en-US" sz="675" dirty="0" err="1">
                <a:solidFill>
                  <a:prstClr val="white">
                    <a:lumMod val="65000"/>
                  </a:prstClr>
                </a:solidFill>
              </a:rPr>
              <a:t>Nullam</a:t>
            </a:r>
            <a:r>
              <a:rPr lang="en-US" sz="675" dirty="0">
                <a:solidFill>
                  <a:prstClr val="white">
                    <a:lumMod val="65000"/>
                  </a:prstClr>
                </a:solidFill>
              </a:rPr>
              <a:t> </a:t>
            </a:r>
            <a:r>
              <a:rPr lang="en-US" sz="675" dirty="0" err="1">
                <a:solidFill>
                  <a:prstClr val="white">
                    <a:lumMod val="65000"/>
                  </a:prstClr>
                </a:solidFill>
              </a:rPr>
              <a:t>eu</a:t>
            </a:r>
            <a:r>
              <a:rPr lang="en-US" sz="675" dirty="0">
                <a:solidFill>
                  <a:prstClr val="white">
                    <a:lumMod val="65000"/>
                  </a:prstClr>
                </a:solidFill>
              </a:rPr>
              <a:t> </a:t>
            </a:r>
            <a:r>
              <a:rPr lang="en-US" sz="675" dirty="0" err="1">
                <a:solidFill>
                  <a:prstClr val="white">
                    <a:lumMod val="65000"/>
                  </a:prstClr>
                </a:solidFill>
              </a:rPr>
              <a:t>tempor</a:t>
            </a:r>
            <a:r>
              <a:rPr lang="en-US" sz="675" dirty="0">
                <a:solidFill>
                  <a:prstClr val="white">
                    <a:lumMod val="65000"/>
                  </a:prstClr>
                </a:solidFill>
              </a:rPr>
              <a:t> </a:t>
            </a:r>
            <a:r>
              <a:rPr lang="en-US" sz="675" dirty="0" err="1">
                <a:solidFill>
                  <a:prstClr val="white">
                    <a:lumMod val="65000"/>
                  </a:prstClr>
                </a:solidFill>
              </a:rPr>
              <a:t>purus</a:t>
            </a:r>
            <a:r>
              <a:rPr lang="en-US" sz="675" dirty="0">
                <a:solidFill>
                  <a:prstClr val="white">
                    <a:lumMod val="65000"/>
                  </a:prstClr>
                </a:solidFill>
              </a:rPr>
              <a:t>. </a:t>
            </a:r>
            <a:r>
              <a:rPr lang="en-US" sz="675" dirty="0" err="1">
                <a:solidFill>
                  <a:prstClr val="white">
                    <a:lumMod val="65000"/>
                  </a:prstClr>
                </a:solidFill>
              </a:rPr>
              <a:t>Nunc</a:t>
            </a:r>
            <a:r>
              <a:rPr lang="en-US" sz="675" dirty="0">
                <a:solidFill>
                  <a:prstClr val="white">
                    <a:lumMod val="65000"/>
                  </a:prstClr>
                </a:solidFill>
              </a:rPr>
              <a:t> a </a:t>
            </a:r>
            <a:r>
              <a:rPr lang="en-US" sz="675" dirty="0" err="1">
                <a:solidFill>
                  <a:prstClr val="white">
                    <a:lumMod val="65000"/>
                  </a:prstClr>
                </a:solidFill>
              </a:rPr>
              <a:t>leo</a:t>
            </a:r>
            <a:r>
              <a:rPr lang="en-US" sz="675" dirty="0">
                <a:solidFill>
                  <a:prstClr val="white">
                    <a:lumMod val="65000"/>
                  </a:prstClr>
                </a:solidFill>
              </a:rPr>
              <a:t> magna, sit </a:t>
            </a:r>
            <a:r>
              <a:rPr lang="en-US" sz="675" dirty="0" err="1">
                <a:solidFill>
                  <a:prstClr val="white">
                    <a:lumMod val="65000"/>
                  </a:prstClr>
                </a:solidFill>
              </a:rPr>
              <a:t>amet</a:t>
            </a:r>
            <a:r>
              <a:rPr lang="en-US" sz="675" dirty="0">
                <a:solidFill>
                  <a:prstClr val="white">
                    <a:lumMod val="65000"/>
                  </a:prstClr>
                </a:solidFill>
              </a:rPr>
              <a:t> </a:t>
            </a:r>
            <a:r>
              <a:rPr lang="en-US" sz="675" dirty="0" err="1">
                <a:solidFill>
                  <a:prstClr val="white">
                    <a:lumMod val="65000"/>
                  </a:prstClr>
                </a:solidFill>
              </a:rPr>
              <a:t>consequat</a:t>
            </a:r>
            <a:r>
              <a:rPr lang="en-US" sz="675" dirty="0">
                <a:solidFill>
                  <a:prstClr val="white">
                    <a:lumMod val="65000"/>
                  </a:prstClr>
                </a:solidFill>
              </a:rPr>
              <a:t> </a:t>
            </a:r>
            <a:r>
              <a:rPr lang="en-US" sz="675" dirty="0" err="1">
                <a:solidFill>
                  <a:prstClr val="white">
                    <a:lumMod val="65000"/>
                  </a:prstClr>
                </a:solidFill>
              </a:rPr>
              <a:t>risus</a:t>
            </a:r>
            <a:r>
              <a:rPr lang="en-US" sz="675" dirty="0">
                <a:solidFill>
                  <a:prstClr val="white">
                    <a:lumMod val="65000"/>
                  </a:prstClr>
                </a:solidFill>
              </a:rPr>
              <a:t>. </a:t>
            </a:r>
            <a:r>
              <a:rPr lang="en-US" sz="675" dirty="0" err="1">
                <a:solidFill>
                  <a:prstClr val="white">
                    <a:lumMod val="65000"/>
                  </a:prstClr>
                </a:solidFill>
              </a:rPr>
              <a:t>Etiam</a:t>
            </a:r>
            <a:r>
              <a:rPr lang="en-US" sz="675" dirty="0">
                <a:solidFill>
                  <a:prstClr val="white">
                    <a:lumMod val="65000"/>
                  </a:prstClr>
                </a:solidFill>
              </a:rPr>
              <a:t> </a:t>
            </a:r>
            <a:r>
              <a:rPr lang="en-US" sz="675" dirty="0" err="1">
                <a:solidFill>
                  <a:prstClr val="white">
                    <a:lumMod val="65000"/>
                  </a:prstClr>
                </a:solidFill>
              </a:rPr>
              <a:t>faucibus</a:t>
            </a:r>
            <a:r>
              <a:rPr lang="en-US" sz="675" dirty="0">
                <a:solidFill>
                  <a:prstClr val="white">
                    <a:lumMod val="65000"/>
                  </a:prstClr>
                </a:solidFill>
              </a:rPr>
              <a:t> </a:t>
            </a:r>
            <a:r>
              <a:rPr lang="en-US" sz="675" dirty="0" err="1">
                <a:solidFill>
                  <a:prstClr val="white">
                    <a:lumMod val="65000"/>
                  </a:prstClr>
                </a:solidFill>
              </a:rPr>
              <a:t>tortor</a:t>
            </a:r>
            <a:r>
              <a:rPr lang="en-US" sz="675" dirty="0">
                <a:solidFill>
                  <a:prstClr val="white">
                    <a:lumMod val="65000"/>
                  </a:prstClr>
                </a:solidFill>
              </a:rPr>
              <a:t> a </a:t>
            </a:r>
            <a:r>
              <a:rPr lang="en-US" sz="675" dirty="0" err="1">
                <a:solidFill>
                  <a:prstClr val="white">
                    <a:lumMod val="65000"/>
                  </a:prstClr>
                </a:solidFill>
              </a:rPr>
              <a:t>ipsum</a:t>
            </a:r>
            <a:r>
              <a:rPr lang="en-US" sz="675" dirty="0">
                <a:solidFill>
                  <a:prstClr val="white">
                    <a:lumMod val="65000"/>
                  </a:prstClr>
                </a:solidFill>
              </a:rPr>
              <a:t> </a:t>
            </a:r>
            <a:r>
              <a:rPr lang="en-US" sz="675" dirty="0" err="1">
                <a:solidFill>
                  <a:prstClr val="white">
                    <a:lumMod val="65000"/>
                  </a:prstClr>
                </a:solidFill>
              </a:rPr>
              <a:t>vehicula</a:t>
            </a:r>
            <a:r>
              <a:rPr lang="en-US" sz="675" dirty="0">
                <a:solidFill>
                  <a:prstClr val="white">
                    <a:lumMod val="65000"/>
                  </a:prstClr>
                </a:solidFill>
              </a:rPr>
              <a:t> </a:t>
            </a:r>
            <a:r>
              <a:rPr lang="en-US" sz="675" dirty="0" err="1">
                <a:solidFill>
                  <a:prstClr val="white">
                    <a:lumMod val="65000"/>
                  </a:prstClr>
                </a:solidFill>
              </a:rPr>
              <a:t>sed</a:t>
            </a:r>
            <a:r>
              <a:rPr lang="en-US" sz="675" dirty="0">
                <a:solidFill>
                  <a:prstClr val="white">
                    <a:lumMod val="65000"/>
                  </a:prstClr>
                </a:solidFill>
              </a:rPr>
              <a:t> </a:t>
            </a:r>
            <a:r>
              <a:rPr lang="en-US" sz="675" dirty="0" err="1">
                <a:solidFill>
                  <a:prstClr val="white">
                    <a:lumMod val="65000"/>
                  </a:prstClr>
                </a:solidFill>
              </a:rPr>
              <a:t>suscipit</a:t>
            </a:r>
            <a:r>
              <a:rPr lang="en-US" sz="675" dirty="0" smtClean="0">
                <a:solidFill>
                  <a:prstClr val="white">
                    <a:lumMod val="65000"/>
                  </a:prstClr>
                </a:solidFill>
              </a:rPr>
              <a:t>.</a:t>
            </a:r>
            <a:endParaRPr lang="en-US" sz="675" dirty="0">
              <a:solidFill>
                <a:prstClr val="white">
                  <a:lumMod val="65000"/>
                </a:prstClr>
              </a:solidFill>
            </a:endParaRPr>
          </a:p>
        </p:txBody>
      </p:sp>
      <p:sp>
        <p:nvSpPr>
          <p:cNvPr id="44" name="Text Placeholder 3"/>
          <p:cNvSpPr>
            <a:spLocks noGrp="1"/>
          </p:cNvSpPr>
          <p:nvPr>
            <p:ph type="body" sz="quarter" idx="17"/>
          </p:nvPr>
        </p:nvSpPr>
        <p:spPr/>
        <p:txBody>
          <a:bodyPr lIns="0" tIns="38941" rIns="0" bIns="38941">
            <a:normAutofit/>
          </a:bodyPr>
          <a:lstStyle/>
          <a:p>
            <a:r>
              <a:rPr lang="en-US" sz="1350" dirty="0" smtClean="0"/>
              <a:t>01</a:t>
            </a:r>
            <a:endParaRPr lang="en-US" sz="1350" dirty="0"/>
          </a:p>
        </p:txBody>
      </p:sp>
      <p:sp>
        <p:nvSpPr>
          <p:cNvPr id="45" name="Text Placeholder 4"/>
          <p:cNvSpPr>
            <a:spLocks noGrp="1"/>
          </p:cNvSpPr>
          <p:nvPr>
            <p:ph type="body" sz="quarter" idx="20"/>
          </p:nvPr>
        </p:nvSpPr>
        <p:spPr/>
        <p:txBody>
          <a:bodyPr lIns="0" tIns="38941" rIns="0" bIns="38941"/>
          <a:lstStyle/>
          <a:p>
            <a:r>
              <a:rPr lang="en-US" sz="788" dirty="0"/>
              <a:t>Subtitle </a:t>
            </a:r>
            <a:r>
              <a:rPr lang="en-US" sz="788" dirty="0" smtClean="0"/>
              <a:t>Example</a:t>
            </a:r>
            <a:endParaRPr lang="en-US" sz="788" dirty="0"/>
          </a:p>
        </p:txBody>
      </p:sp>
      <p:sp>
        <p:nvSpPr>
          <p:cNvPr id="46" name="Text Placeholder 5"/>
          <p:cNvSpPr>
            <a:spLocks noGrp="1"/>
          </p:cNvSpPr>
          <p:nvPr>
            <p:ph type="body" sz="quarter" idx="16"/>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47" name="Text Placeholder 6"/>
          <p:cNvSpPr>
            <a:spLocks noGrp="1"/>
          </p:cNvSpPr>
          <p:nvPr>
            <p:ph type="body" sz="quarter" idx="21"/>
          </p:nvPr>
        </p:nvSpPr>
        <p:spPr/>
        <p:txBody>
          <a:bodyPr lIns="0" tIns="38941" rIns="0" bIns="38941">
            <a:normAutofit/>
          </a:bodyPr>
          <a:lstStyle/>
          <a:p>
            <a:r>
              <a:rPr lang="en-US" sz="1350" dirty="0" smtClean="0"/>
              <a:t>02</a:t>
            </a:r>
            <a:endParaRPr lang="en-US" sz="1350" dirty="0"/>
          </a:p>
        </p:txBody>
      </p:sp>
      <p:sp>
        <p:nvSpPr>
          <p:cNvPr id="48" name="Text Placeholder 7"/>
          <p:cNvSpPr>
            <a:spLocks noGrp="1"/>
          </p:cNvSpPr>
          <p:nvPr>
            <p:ph type="body" sz="quarter" idx="22"/>
          </p:nvPr>
        </p:nvSpPr>
        <p:spPr/>
        <p:txBody>
          <a:bodyPr lIns="0" tIns="38941" rIns="0" bIns="38941"/>
          <a:lstStyle/>
          <a:p>
            <a:r>
              <a:rPr lang="en-US" sz="788" dirty="0"/>
              <a:t>Subtitle </a:t>
            </a:r>
            <a:r>
              <a:rPr lang="en-US" sz="788" dirty="0" smtClean="0"/>
              <a:t>Example</a:t>
            </a:r>
            <a:endParaRPr lang="en-US" sz="788" dirty="0"/>
          </a:p>
        </p:txBody>
      </p:sp>
      <p:sp>
        <p:nvSpPr>
          <p:cNvPr id="49" name="Text Placeholder 8"/>
          <p:cNvSpPr>
            <a:spLocks noGrp="1"/>
          </p:cNvSpPr>
          <p:nvPr>
            <p:ph type="body" sz="quarter" idx="23"/>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0" name="Text Placeholder 9"/>
          <p:cNvSpPr>
            <a:spLocks noGrp="1"/>
          </p:cNvSpPr>
          <p:nvPr>
            <p:ph type="body" sz="quarter" idx="24"/>
          </p:nvPr>
        </p:nvSpPr>
        <p:spPr/>
        <p:txBody>
          <a:bodyPr lIns="0" tIns="38941" rIns="0" bIns="38941">
            <a:normAutofit/>
          </a:bodyPr>
          <a:lstStyle/>
          <a:p>
            <a:r>
              <a:rPr lang="en-US" sz="1350" dirty="0" smtClean="0"/>
              <a:t>03</a:t>
            </a:r>
            <a:endParaRPr lang="en-US" sz="1350" dirty="0"/>
          </a:p>
        </p:txBody>
      </p:sp>
      <p:sp>
        <p:nvSpPr>
          <p:cNvPr id="51" name="Text Placeholder 10"/>
          <p:cNvSpPr>
            <a:spLocks noGrp="1"/>
          </p:cNvSpPr>
          <p:nvPr>
            <p:ph type="body" sz="quarter" idx="25"/>
          </p:nvPr>
        </p:nvSpPr>
        <p:spPr/>
        <p:txBody>
          <a:bodyPr lIns="0" tIns="38941" rIns="0" bIns="38941"/>
          <a:lstStyle/>
          <a:p>
            <a:r>
              <a:rPr lang="en-US" sz="788" dirty="0"/>
              <a:t>Subtitle </a:t>
            </a:r>
            <a:r>
              <a:rPr lang="en-US" sz="788" dirty="0" smtClean="0"/>
              <a:t>Example</a:t>
            </a:r>
            <a:endParaRPr lang="en-US" sz="788" dirty="0"/>
          </a:p>
        </p:txBody>
      </p:sp>
      <p:sp>
        <p:nvSpPr>
          <p:cNvPr id="52" name="Text Placeholder 11"/>
          <p:cNvSpPr>
            <a:spLocks noGrp="1"/>
          </p:cNvSpPr>
          <p:nvPr>
            <p:ph type="body" sz="quarter" idx="26"/>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3" name="Text Placeholder 12"/>
          <p:cNvSpPr>
            <a:spLocks noGrp="1"/>
          </p:cNvSpPr>
          <p:nvPr>
            <p:ph type="body" sz="quarter" idx="27"/>
          </p:nvPr>
        </p:nvSpPr>
        <p:spPr/>
        <p:txBody>
          <a:bodyPr lIns="0" tIns="38941" rIns="0" bIns="38941">
            <a:normAutofit/>
          </a:bodyPr>
          <a:lstStyle/>
          <a:p>
            <a:r>
              <a:rPr lang="en-US" sz="1350" dirty="0" smtClean="0"/>
              <a:t>04</a:t>
            </a:r>
            <a:endParaRPr lang="en-US" sz="1350" dirty="0"/>
          </a:p>
        </p:txBody>
      </p:sp>
      <p:sp>
        <p:nvSpPr>
          <p:cNvPr id="54" name="Text Placeholder 13"/>
          <p:cNvSpPr>
            <a:spLocks noGrp="1"/>
          </p:cNvSpPr>
          <p:nvPr>
            <p:ph type="body" sz="quarter" idx="28"/>
          </p:nvPr>
        </p:nvSpPr>
        <p:spPr/>
        <p:txBody>
          <a:bodyPr lIns="0" tIns="38941" rIns="0" bIns="38941"/>
          <a:lstStyle/>
          <a:p>
            <a:r>
              <a:rPr lang="en-US" sz="788" dirty="0"/>
              <a:t>Subtitle </a:t>
            </a:r>
            <a:r>
              <a:rPr lang="en-US" sz="788" dirty="0" smtClean="0"/>
              <a:t>Example</a:t>
            </a:r>
            <a:endParaRPr lang="en-US" sz="788" dirty="0"/>
          </a:p>
        </p:txBody>
      </p:sp>
      <p:sp>
        <p:nvSpPr>
          <p:cNvPr id="55" name="Text Placeholder 14"/>
          <p:cNvSpPr>
            <a:spLocks noGrp="1"/>
          </p:cNvSpPr>
          <p:nvPr>
            <p:ph type="body" sz="quarter" idx="29"/>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6" name="Text Placeholder 15"/>
          <p:cNvSpPr>
            <a:spLocks noGrp="1"/>
          </p:cNvSpPr>
          <p:nvPr>
            <p:ph type="body" sz="quarter" idx="30"/>
          </p:nvPr>
        </p:nvSpPr>
        <p:spPr/>
        <p:txBody>
          <a:bodyPr lIns="0" tIns="38941" rIns="0" bIns="38941">
            <a:normAutofit/>
          </a:bodyPr>
          <a:lstStyle/>
          <a:p>
            <a:r>
              <a:rPr lang="en-US" sz="1350" dirty="0" smtClean="0"/>
              <a:t>05</a:t>
            </a:r>
            <a:endParaRPr lang="en-US" sz="1350" dirty="0"/>
          </a:p>
        </p:txBody>
      </p:sp>
      <p:sp>
        <p:nvSpPr>
          <p:cNvPr id="57" name="Text Placeholder 16"/>
          <p:cNvSpPr>
            <a:spLocks noGrp="1"/>
          </p:cNvSpPr>
          <p:nvPr>
            <p:ph type="body" sz="quarter" idx="31"/>
          </p:nvPr>
        </p:nvSpPr>
        <p:spPr/>
        <p:txBody>
          <a:bodyPr lIns="0" tIns="38941" rIns="0" bIns="38941"/>
          <a:lstStyle/>
          <a:p>
            <a:r>
              <a:rPr lang="en-US" sz="788" dirty="0"/>
              <a:t>Subtitle </a:t>
            </a:r>
            <a:r>
              <a:rPr lang="en-US" sz="788" dirty="0" smtClean="0"/>
              <a:t>Example</a:t>
            </a:r>
            <a:endParaRPr lang="en-US" sz="788" dirty="0"/>
          </a:p>
        </p:txBody>
      </p:sp>
      <p:sp>
        <p:nvSpPr>
          <p:cNvPr id="58" name="Text Placeholder 17"/>
          <p:cNvSpPr>
            <a:spLocks noGrp="1"/>
          </p:cNvSpPr>
          <p:nvPr>
            <p:ph type="body" sz="quarter" idx="32"/>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9" name="Text Placeholder 18"/>
          <p:cNvSpPr>
            <a:spLocks noGrp="1"/>
          </p:cNvSpPr>
          <p:nvPr>
            <p:ph type="body" sz="quarter" idx="33"/>
          </p:nvPr>
        </p:nvSpPr>
        <p:spPr/>
        <p:txBody>
          <a:bodyPr lIns="0" tIns="38941" rIns="0" bIns="38941">
            <a:normAutofit/>
          </a:bodyPr>
          <a:lstStyle/>
          <a:p>
            <a:r>
              <a:rPr lang="en-US" sz="1350" dirty="0" smtClean="0"/>
              <a:t>06</a:t>
            </a:r>
            <a:endParaRPr lang="en-US" sz="1350" dirty="0"/>
          </a:p>
        </p:txBody>
      </p:sp>
      <p:sp>
        <p:nvSpPr>
          <p:cNvPr id="60" name="Text Placeholder 19"/>
          <p:cNvSpPr>
            <a:spLocks noGrp="1"/>
          </p:cNvSpPr>
          <p:nvPr>
            <p:ph type="body" sz="quarter" idx="34"/>
          </p:nvPr>
        </p:nvSpPr>
        <p:spPr/>
        <p:txBody>
          <a:bodyPr lIns="0" tIns="38941" rIns="0" bIns="38941"/>
          <a:lstStyle/>
          <a:p>
            <a:r>
              <a:rPr lang="en-US" sz="788" dirty="0"/>
              <a:t>Subtitle </a:t>
            </a:r>
            <a:r>
              <a:rPr lang="en-US" sz="788" dirty="0" smtClean="0"/>
              <a:t>Example</a:t>
            </a:r>
            <a:endParaRPr lang="en-US" sz="788" dirty="0"/>
          </a:p>
        </p:txBody>
      </p:sp>
      <p:sp>
        <p:nvSpPr>
          <p:cNvPr id="61" name="Text Placeholder 20"/>
          <p:cNvSpPr>
            <a:spLocks noGrp="1"/>
          </p:cNvSpPr>
          <p:nvPr>
            <p:ph type="body" sz="quarter" idx="35"/>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Tree>
    <p:extLst>
      <p:ext uri="{BB962C8B-B14F-4D97-AF65-F5344CB8AC3E}">
        <p14:creationId xmlns:p14="http://schemas.microsoft.com/office/powerpoint/2010/main" val="9147599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Placeholder 1"/>
          <p:cNvSpPr>
            <a:spLocks noGrp="1"/>
          </p:cNvSpPr>
          <p:nvPr>
            <p:ph type="body" sz="quarter" idx="17"/>
          </p:nvPr>
        </p:nvSpPr>
        <p:spPr/>
        <p:txBody>
          <a:bodyPr lIns="0" tIns="38941" rIns="0" bIns="38941"/>
          <a:lstStyle/>
          <a:p>
            <a:r>
              <a:rPr lang="en-US" sz="1125" dirty="0" smtClean="0">
                <a:ea typeface="FontAwesome"/>
                <a:sym typeface="FontAwesome"/>
              </a:rPr>
              <a:t></a:t>
            </a:r>
            <a:endParaRPr lang="en-US" sz="1125" dirty="0"/>
          </a:p>
        </p:txBody>
      </p:sp>
      <p:sp>
        <p:nvSpPr>
          <p:cNvPr id="43" name="Text Placeholder 2"/>
          <p:cNvSpPr>
            <a:spLocks noGrp="1"/>
          </p:cNvSpPr>
          <p:nvPr>
            <p:ph type="body" sz="quarter" idx="20"/>
          </p:nvPr>
        </p:nvSpPr>
        <p:spPr/>
        <p:txBody>
          <a:bodyPr lIns="0" tIns="38941" rIns="0" bIns="38941"/>
          <a:lstStyle/>
          <a:p>
            <a:r>
              <a:rPr lang="en-US" sz="788" dirty="0"/>
              <a:t>Subtitle </a:t>
            </a:r>
            <a:r>
              <a:rPr lang="en-US" sz="788" dirty="0" smtClean="0"/>
              <a:t>Example</a:t>
            </a:r>
            <a:endParaRPr lang="en-US" sz="788" dirty="0"/>
          </a:p>
        </p:txBody>
      </p:sp>
      <p:sp>
        <p:nvSpPr>
          <p:cNvPr id="44" name="Text Placeholder 3"/>
          <p:cNvSpPr>
            <a:spLocks noGrp="1"/>
          </p:cNvSpPr>
          <p:nvPr>
            <p:ph type="body" sz="quarter" idx="16"/>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45" name="Text Placeholder 4"/>
          <p:cNvSpPr>
            <a:spLocks noGrp="1"/>
          </p:cNvSpPr>
          <p:nvPr>
            <p:ph type="body" sz="quarter" idx="21"/>
          </p:nvPr>
        </p:nvSpPr>
        <p:spPr/>
        <p:txBody>
          <a:bodyPr lIns="0" tIns="38941" rIns="0" bIns="38941"/>
          <a:lstStyle/>
          <a:p>
            <a:r>
              <a:rPr lang="en-US" sz="1125" dirty="0">
                <a:ea typeface="FontAwesome"/>
                <a:sym typeface="FontAwesome"/>
              </a:rPr>
              <a:t> </a:t>
            </a:r>
            <a:endParaRPr lang="en-US" sz="1125" dirty="0"/>
          </a:p>
        </p:txBody>
      </p:sp>
      <p:sp>
        <p:nvSpPr>
          <p:cNvPr id="46" name="Text Placeholder 5"/>
          <p:cNvSpPr>
            <a:spLocks noGrp="1"/>
          </p:cNvSpPr>
          <p:nvPr>
            <p:ph type="body" sz="quarter" idx="22"/>
          </p:nvPr>
        </p:nvSpPr>
        <p:spPr/>
        <p:txBody>
          <a:bodyPr lIns="0" tIns="38941" rIns="0" bIns="38941"/>
          <a:lstStyle/>
          <a:p>
            <a:r>
              <a:rPr lang="en-US" sz="788" dirty="0"/>
              <a:t>Subtitle </a:t>
            </a:r>
            <a:r>
              <a:rPr lang="en-US" sz="788" dirty="0" smtClean="0"/>
              <a:t>Example</a:t>
            </a:r>
            <a:endParaRPr lang="en-US" sz="788" dirty="0"/>
          </a:p>
        </p:txBody>
      </p:sp>
      <p:sp>
        <p:nvSpPr>
          <p:cNvPr id="47" name="Text Placeholder 6"/>
          <p:cNvSpPr>
            <a:spLocks noGrp="1"/>
          </p:cNvSpPr>
          <p:nvPr>
            <p:ph type="body" sz="quarter" idx="23"/>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48" name="Text Placeholder 7"/>
          <p:cNvSpPr>
            <a:spLocks noGrp="1"/>
          </p:cNvSpPr>
          <p:nvPr>
            <p:ph type="body" sz="quarter" idx="24"/>
          </p:nvPr>
        </p:nvSpPr>
        <p:spPr/>
        <p:txBody>
          <a:bodyPr lIns="0" tIns="38941" rIns="0" bIns="38941"/>
          <a:lstStyle/>
          <a:p>
            <a:r>
              <a:rPr lang="en-US" sz="1125" dirty="0" smtClean="0">
                <a:ea typeface="FontAwesome"/>
                <a:sym typeface="FontAwesome"/>
              </a:rPr>
              <a:t></a:t>
            </a:r>
            <a:endParaRPr lang="en-US" sz="1125" dirty="0"/>
          </a:p>
        </p:txBody>
      </p:sp>
      <p:sp>
        <p:nvSpPr>
          <p:cNvPr id="49" name="Text Placeholder 8"/>
          <p:cNvSpPr>
            <a:spLocks noGrp="1"/>
          </p:cNvSpPr>
          <p:nvPr>
            <p:ph type="body" sz="quarter" idx="25"/>
          </p:nvPr>
        </p:nvSpPr>
        <p:spPr/>
        <p:txBody>
          <a:bodyPr lIns="0" tIns="38941" rIns="0" bIns="38941"/>
          <a:lstStyle/>
          <a:p>
            <a:r>
              <a:rPr lang="en-US" sz="788" dirty="0"/>
              <a:t>Subtitle </a:t>
            </a:r>
            <a:r>
              <a:rPr lang="en-US" sz="788" dirty="0" smtClean="0"/>
              <a:t>Example</a:t>
            </a:r>
            <a:endParaRPr lang="en-US" sz="788" dirty="0"/>
          </a:p>
        </p:txBody>
      </p:sp>
      <p:sp>
        <p:nvSpPr>
          <p:cNvPr id="50" name="Text Placeholder 9"/>
          <p:cNvSpPr>
            <a:spLocks noGrp="1"/>
          </p:cNvSpPr>
          <p:nvPr>
            <p:ph type="body" sz="quarter" idx="26"/>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1" name="Text Placeholder 10"/>
          <p:cNvSpPr>
            <a:spLocks noGrp="1"/>
          </p:cNvSpPr>
          <p:nvPr>
            <p:ph type="body" sz="quarter" idx="27"/>
          </p:nvPr>
        </p:nvSpPr>
        <p:spPr/>
        <p:txBody>
          <a:bodyPr lIns="0" tIns="38941" rIns="0" bIns="38941"/>
          <a:lstStyle/>
          <a:p>
            <a:r>
              <a:rPr lang="en-US" sz="1125" dirty="0" smtClean="0">
                <a:ea typeface="FontAwesome"/>
                <a:sym typeface="FontAwesome"/>
              </a:rPr>
              <a:t></a:t>
            </a:r>
            <a:endParaRPr lang="en-US" sz="1125" dirty="0"/>
          </a:p>
        </p:txBody>
      </p:sp>
      <p:sp>
        <p:nvSpPr>
          <p:cNvPr id="52" name="Text Placeholder 11"/>
          <p:cNvSpPr>
            <a:spLocks noGrp="1"/>
          </p:cNvSpPr>
          <p:nvPr>
            <p:ph type="body" sz="quarter" idx="28"/>
          </p:nvPr>
        </p:nvSpPr>
        <p:spPr/>
        <p:txBody>
          <a:bodyPr lIns="0" tIns="38941" rIns="0" bIns="38941"/>
          <a:lstStyle/>
          <a:p>
            <a:r>
              <a:rPr lang="en-US" sz="788" dirty="0"/>
              <a:t>Subtitle </a:t>
            </a:r>
            <a:r>
              <a:rPr lang="en-US" sz="788" dirty="0" smtClean="0"/>
              <a:t>Example</a:t>
            </a:r>
            <a:endParaRPr lang="en-US" sz="788" dirty="0"/>
          </a:p>
        </p:txBody>
      </p:sp>
      <p:sp>
        <p:nvSpPr>
          <p:cNvPr id="53" name="Text Placeholder 12"/>
          <p:cNvSpPr>
            <a:spLocks noGrp="1"/>
          </p:cNvSpPr>
          <p:nvPr>
            <p:ph type="body" sz="quarter" idx="29"/>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4" name="Text Placeholder 13"/>
          <p:cNvSpPr>
            <a:spLocks noGrp="1"/>
          </p:cNvSpPr>
          <p:nvPr>
            <p:ph type="body" sz="quarter" idx="30"/>
          </p:nvPr>
        </p:nvSpPr>
        <p:spPr/>
        <p:txBody>
          <a:bodyPr lIns="0" tIns="38941" rIns="0" bIns="38941"/>
          <a:lstStyle/>
          <a:p>
            <a:r>
              <a:rPr lang="en-US" sz="1125" dirty="0" smtClean="0">
                <a:ea typeface="FontAwesome"/>
                <a:sym typeface="FontAwesome"/>
              </a:rPr>
              <a:t></a:t>
            </a:r>
            <a:endParaRPr lang="en-US" sz="1125" dirty="0"/>
          </a:p>
        </p:txBody>
      </p:sp>
      <p:sp>
        <p:nvSpPr>
          <p:cNvPr id="55" name="Text Placeholder 14"/>
          <p:cNvSpPr>
            <a:spLocks noGrp="1"/>
          </p:cNvSpPr>
          <p:nvPr>
            <p:ph type="body" sz="quarter" idx="31"/>
          </p:nvPr>
        </p:nvSpPr>
        <p:spPr/>
        <p:txBody>
          <a:bodyPr lIns="0" tIns="38941" rIns="0" bIns="38941"/>
          <a:lstStyle/>
          <a:p>
            <a:r>
              <a:rPr lang="en-US" sz="788" dirty="0"/>
              <a:t>Subtitle </a:t>
            </a:r>
            <a:r>
              <a:rPr lang="en-US" sz="788" dirty="0" smtClean="0"/>
              <a:t>Example</a:t>
            </a:r>
            <a:endParaRPr lang="en-US" sz="788" dirty="0"/>
          </a:p>
        </p:txBody>
      </p:sp>
      <p:sp>
        <p:nvSpPr>
          <p:cNvPr id="56" name="Text Placeholder 15"/>
          <p:cNvSpPr>
            <a:spLocks noGrp="1"/>
          </p:cNvSpPr>
          <p:nvPr>
            <p:ph type="body" sz="quarter" idx="32"/>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7" name="Text Placeholder 16"/>
          <p:cNvSpPr>
            <a:spLocks noGrp="1"/>
          </p:cNvSpPr>
          <p:nvPr>
            <p:ph type="body" sz="quarter" idx="33"/>
          </p:nvPr>
        </p:nvSpPr>
        <p:spPr/>
        <p:txBody>
          <a:bodyPr lIns="0" tIns="38941" rIns="0" bIns="38941"/>
          <a:lstStyle/>
          <a:p>
            <a:r>
              <a:rPr lang="en-US" sz="1125" dirty="0" smtClean="0">
                <a:ea typeface="FontAwesome"/>
                <a:sym typeface="FontAwesome"/>
              </a:rPr>
              <a:t></a:t>
            </a:r>
            <a:endParaRPr lang="en-US" sz="1125" dirty="0"/>
          </a:p>
        </p:txBody>
      </p:sp>
      <p:sp>
        <p:nvSpPr>
          <p:cNvPr id="58" name="Text Placeholder 17"/>
          <p:cNvSpPr>
            <a:spLocks noGrp="1"/>
          </p:cNvSpPr>
          <p:nvPr>
            <p:ph type="body" sz="quarter" idx="34"/>
          </p:nvPr>
        </p:nvSpPr>
        <p:spPr/>
        <p:txBody>
          <a:bodyPr lIns="0" tIns="38941" rIns="0" bIns="38941"/>
          <a:lstStyle/>
          <a:p>
            <a:r>
              <a:rPr lang="en-US" sz="788" dirty="0"/>
              <a:t>Subtitle </a:t>
            </a:r>
            <a:r>
              <a:rPr lang="en-US" sz="788" dirty="0" smtClean="0"/>
              <a:t>Example</a:t>
            </a:r>
            <a:endParaRPr lang="en-US" sz="788" dirty="0"/>
          </a:p>
        </p:txBody>
      </p:sp>
      <p:sp>
        <p:nvSpPr>
          <p:cNvPr id="59" name="Text Placeholder 18"/>
          <p:cNvSpPr>
            <a:spLocks noGrp="1"/>
          </p:cNvSpPr>
          <p:nvPr>
            <p:ph type="body" sz="quarter" idx="35"/>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60" name="Text Placeholder 19"/>
          <p:cNvSpPr>
            <a:spLocks noGrp="1"/>
          </p:cNvSpPr>
          <p:nvPr>
            <p:ph type="body" sz="quarter" idx="18"/>
          </p:nvPr>
        </p:nvSpPr>
        <p:spPr/>
        <p:txBody>
          <a:bodyPr lIns="0" tIns="38941" rIns="0" bIns="38941"/>
          <a:lstStyle/>
          <a:p>
            <a:pPr lvl="0"/>
            <a:r>
              <a:rPr lang="es-ES_tradnl" sz="2402" dirty="0" err="1" smtClean="0"/>
              <a:t>Iconic</a:t>
            </a:r>
            <a:r>
              <a:rPr lang="es-ES_tradnl" sz="2402" dirty="0" smtClean="0"/>
              <a:t> </a:t>
            </a:r>
            <a:r>
              <a:rPr lang="es-ES_tradnl" sz="2402" dirty="0" err="1"/>
              <a:t>List</a:t>
            </a:r>
            <a:r>
              <a:rPr lang="es-ES_tradnl" sz="2402" dirty="0"/>
              <a:t> </a:t>
            </a:r>
            <a:r>
              <a:rPr lang="es-ES_tradnl" sz="2402" dirty="0" err="1" smtClean="0"/>
              <a:t>Example</a:t>
            </a:r>
            <a:endParaRPr lang="es-ES_tradnl" sz="2402" dirty="0"/>
          </a:p>
        </p:txBody>
      </p:sp>
      <p:sp>
        <p:nvSpPr>
          <p:cNvPr id="61" name="Text Placeholder 20"/>
          <p:cNvSpPr>
            <a:spLocks noGrp="1"/>
          </p:cNvSpPr>
          <p:nvPr>
            <p:ph type="body" sz="quarter" idx="19"/>
          </p:nvPr>
        </p:nvSpPr>
        <p:spPr/>
        <p:txBody>
          <a:bodyPr lIns="0" tIns="38941" rIns="0" bIns="38941"/>
          <a:lstStyle/>
          <a:p>
            <a:pPr lvl="0"/>
            <a:r>
              <a:rPr lang="en-US" sz="675" dirty="0" err="1">
                <a:solidFill>
                  <a:prstClr val="white">
                    <a:lumMod val="65000"/>
                  </a:prstClr>
                </a:solidFill>
              </a:rPr>
              <a:t>Nullam</a:t>
            </a:r>
            <a:r>
              <a:rPr lang="en-US" sz="675" dirty="0">
                <a:solidFill>
                  <a:prstClr val="white">
                    <a:lumMod val="65000"/>
                  </a:prstClr>
                </a:solidFill>
              </a:rPr>
              <a:t> </a:t>
            </a:r>
            <a:r>
              <a:rPr lang="en-US" sz="675" dirty="0" err="1">
                <a:solidFill>
                  <a:prstClr val="white">
                    <a:lumMod val="65000"/>
                  </a:prstClr>
                </a:solidFill>
              </a:rPr>
              <a:t>eu</a:t>
            </a:r>
            <a:r>
              <a:rPr lang="en-US" sz="675" dirty="0">
                <a:solidFill>
                  <a:prstClr val="white">
                    <a:lumMod val="65000"/>
                  </a:prstClr>
                </a:solidFill>
              </a:rPr>
              <a:t> </a:t>
            </a:r>
            <a:r>
              <a:rPr lang="en-US" sz="675" dirty="0" err="1">
                <a:solidFill>
                  <a:prstClr val="white">
                    <a:lumMod val="65000"/>
                  </a:prstClr>
                </a:solidFill>
              </a:rPr>
              <a:t>tempor</a:t>
            </a:r>
            <a:r>
              <a:rPr lang="en-US" sz="675" dirty="0">
                <a:solidFill>
                  <a:prstClr val="white">
                    <a:lumMod val="65000"/>
                  </a:prstClr>
                </a:solidFill>
              </a:rPr>
              <a:t> </a:t>
            </a:r>
            <a:r>
              <a:rPr lang="en-US" sz="675" dirty="0" err="1">
                <a:solidFill>
                  <a:prstClr val="white">
                    <a:lumMod val="65000"/>
                  </a:prstClr>
                </a:solidFill>
              </a:rPr>
              <a:t>purus</a:t>
            </a:r>
            <a:r>
              <a:rPr lang="en-US" sz="675" dirty="0">
                <a:solidFill>
                  <a:prstClr val="white">
                    <a:lumMod val="65000"/>
                  </a:prstClr>
                </a:solidFill>
              </a:rPr>
              <a:t>. </a:t>
            </a:r>
            <a:r>
              <a:rPr lang="en-US" sz="675" dirty="0" err="1">
                <a:solidFill>
                  <a:prstClr val="white">
                    <a:lumMod val="65000"/>
                  </a:prstClr>
                </a:solidFill>
              </a:rPr>
              <a:t>Nunc</a:t>
            </a:r>
            <a:r>
              <a:rPr lang="en-US" sz="675" dirty="0">
                <a:solidFill>
                  <a:prstClr val="white">
                    <a:lumMod val="65000"/>
                  </a:prstClr>
                </a:solidFill>
              </a:rPr>
              <a:t> a </a:t>
            </a:r>
            <a:r>
              <a:rPr lang="en-US" sz="675" dirty="0" err="1">
                <a:solidFill>
                  <a:prstClr val="white">
                    <a:lumMod val="65000"/>
                  </a:prstClr>
                </a:solidFill>
              </a:rPr>
              <a:t>leo</a:t>
            </a:r>
            <a:r>
              <a:rPr lang="en-US" sz="675" dirty="0">
                <a:solidFill>
                  <a:prstClr val="white">
                    <a:lumMod val="65000"/>
                  </a:prstClr>
                </a:solidFill>
              </a:rPr>
              <a:t> magna, sit </a:t>
            </a:r>
            <a:r>
              <a:rPr lang="en-US" sz="675" dirty="0" err="1">
                <a:solidFill>
                  <a:prstClr val="white">
                    <a:lumMod val="65000"/>
                  </a:prstClr>
                </a:solidFill>
              </a:rPr>
              <a:t>amet</a:t>
            </a:r>
            <a:r>
              <a:rPr lang="en-US" sz="675" dirty="0">
                <a:solidFill>
                  <a:prstClr val="white">
                    <a:lumMod val="65000"/>
                  </a:prstClr>
                </a:solidFill>
              </a:rPr>
              <a:t> </a:t>
            </a:r>
            <a:r>
              <a:rPr lang="en-US" sz="675" dirty="0" err="1">
                <a:solidFill>
                  <a:prstClr val="white">
                    <a:lumMod val="65000"/>
                  </a:prstClr>
                </a:solidFill>
              </a:rPr>
              <a:t>consequat</a:t>
            </a:r>
            <a:r>
              <a:rPr lang="en-US" sz="675" dirty="0">
                <a:solidFill>
                  <a:prstClr val="white">
                    <a:lumMod val="65000"/>
                  </a:prstClr>
                </a:solidFill>
              </a:rPr>
              <a:t> </a:t>
            </a:r>
            <a:r>
              <a:rPr lang="en-US" sz="675" dirty="0" err="1">
                <a:solidFill>
                  <a:prstClr val="white">
                    <a:lumMod val="65000"/>
                  </a:prstClr>
                </a:solidFill>
              </a:rPr>
              <a:t>risus</a:t>
            </a:r>
            <a:r>
              <a:rPr lang="en-US" sz="675" dirty="0">
                <a:solidFill>
                  <a:prstClr val="white">
                    <a:lumMod val="65000"/>
                  </a:prstClr>
                </a:solidFill>
              </a:rPr>
              <a:t>. </a:t>
            </a:r>
            <a:r>
              <a:rPr lang="en-US" sz="675" dirty="0" err="1">
                <a:solidFill>
                  <a:prstClr val="white">
                    <a:lumMod val="65000"/>
                  </a:prstClr>
                </a:solidFill>
              </a:rPr>
              <a:t>Etiam</a:t>
            </a:r>
            <a:r>
              <a:rPr lang="en-US" sz="675" dirty="0">
                <a:solidFill>
                  <a:prstClr val="white">
                    <a:lumMod val="65000"/>
                  </a:prstClr>
                </a:solidFill>
              </a:rPr>
              <a:t> </a:t>
            </a:r>
            <a:r>
              <a:rPr lang="en-US" sz="675" dirty="0" err="1">
                <a:solidFill>
                  <a:prstClr val="white">
                    <a:lumMod val="65000"/>
                  </a:prstClr>
                </a:solidFill>
              </a:rPr>
              <a:t>faucibus</a:t>
            </a:r>
            <a:r>
              <a:rPr lang="en-US" sz="675" dirty="0">
                <a:solidFill>
                  <a:prstClr val="white">
                    <a:lumMod val="65000"/>
                  </a:prstClr>
                </a:solidFill>
              </a:rPr>
              <a:t> </a:t>
            </a:r>
            <a:r>
              <a:rPr lang="en-US" sz="675" dirty="0" err="1">
                <a:solidFill>
                  <a:prstClr val="white">
                    <a:lumMod val="65000"/>
                  </a:prstClr>
                </a:solidFill>
              </a:rPr>
              <a:t>tortor</a:t>
            </a:r>
            <a:r>
              <a:rPr lang="en-US" sz="675" dirty="0">
                <a:solidFill>
                  <a:prstClr val="white">
                    <a:lumMod val="65000"/>
                  </a:prstClr>
                </a:solidFill>
              </a:rPr>
              <a:t> a </a:t>
            </a:r>
            <a:r>
              <a:rPr lang="en-US" sz="675" dirty="0" err="1">
                <a:solidFill>
                  <a:prstClr val="white">
                    <a:lumMod val="65000"/>
                  </a:prstClr>
                </a:solidFill>
              </a:rPr>
              <a:t>ipsum</a:t>
            </a:r>
            <a:r>
              <a:rPr lang="en-US" sz="675" dirty="0">
                <a:solidFill>
                  <a:prstClr val="white">
                    <a:lumMod val="65000"/>
                  </a:prstClr>
                </a:solidFill>
              </a:rPr>
              <a:t> </a:t>
            </a:r>
            <a:r>
              <a:rPr lang="en-US" sz="675" dirty="0" err="1">
                <a:solidFill>
                  <a:prstClr val="white">
                    <a:lumMod val="65000"/>
                  </a:prstClr>
                </a:solidFill>
              </a:rPr>
              <a:t>vehicula</a:t>
            </a:r>
            <a:r>
              <a:rPr lang="en-US" sz="675" dirty="0">
                <a:solidFill>
                  <a:prstClr val="white">
                    <a:lumMod val="65000"/>
                  </a:prstClr>
                </a:solidFill>
              </a:rPr>
              <a:t> </a:t>
            </a:r>
            <a:r>
              <a:rPr lang="en-US" sz="675" dirty="0" err="1">
                <a:solidFill>
                  <a:prstClr val="white">
                    <a:lumMod val="65000"/>
                  </a:prstClr>
                </a:solidFill>
              </a:rPr>
              <a:t>sed</a:t>
            </a:r>
            <a:r>
              <a:rPr lang="en-US" sz="675" dirty="0">
                <a:solidFill>
                  <a:prstClr val="white">
                    <a:lumMod val="65000"/>
                  </a:prstClr>
                </a:solidFill>
              </a:rPr>
              <a:t> </a:t>
            </a:r>
            <a:r>
              <a:rPr lang="en-US" sz="675" dirty="0" err="1">
                <a:solidFill>
                  <a:prstClr val="white">
                    <a:lumMod val="65000"/>
                  </a:prstClr>
                </a:solidFill>
              </a:rPr>
              <a:t>suscipit</a:t>
            </a:r>
            <a:r>
              <a:rPr lang="en-US" sz="675" dirty="0" smtClean="0">
                <a:solidFill>
                  <a:prstClr val="white">
                    <a:lumMod val="65000"/>
                  </a:prstClr>
                </a:solidFill>
              </a:rPr>
              <a:t>.</a:t>
            </a:r>
            <a:endParaRPr lang="en-US" sz="675" dirty="0">
              <a:solidFill>
                <a:prstClr val="white">
                  <a:lumMod val="65000"/>
                </a:prstClr>
              </a:solidFill>
            </a:endParaRPr>
          </a:p>
        </p:txBody>
      </p:sp>
    </p:spTree>
    <p:extLst>
      <p:ext uri="{BB962C8B-B14F-4D97-AF65-F5344CB8AC3E}">
        <p14:creationId xmlns:p14="http://schemas.microsoft.com/office/powerpoint/2010/main" val="13715247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17" name="Text Box 10"/>
          <p:cNvSpPr txBox="1">
            <a:spLocks noChangeArrowheads="1"/>
          </p:cNvSpPr>
          <p:nvPr/>
        </p:nvSpPr>
        <p:spPr bwMode="auto">
          <a:xfrm>
            <a:off x="598602" y="5240344"/>
            <a:ext cx="2449399" cy="461665"/>
          </a:xfrm>
          <a:prstGeom prst="rect">
            <a:avLst/>
          </a:prstGeom>
          <a:noFill/>
          <a:ln w="9525">
            <a:noFill/>
            <a:miter lim="800000"/>
            <a:headEnd/>
            <a:tailEnd/>
          </a:ln>
        </p:spPr>
        <p:txBody>
          <a:bodyPr wrap="square" lIns="45720" tIns="22860" rIns="45720" bIns="22860">
            <a:spAutoFit/>
          </a:bodyPr>
          <a:lstStyle/>
          <a:p>
            <a:pPr algn="ctr" defTabSz="1450940"/>
            <a:r>
              <a:rPr lang="en-US" sz="900" i="1" dirty="0" err="1">
                <a:solidFill>
                  <a:prstClr val="black">
                    <a:lumMod val="50000"/>
                    <a:lumOff val="50000"/>
                  </a:prstClr>
                </a:solidFill>
                <a:latin typeface="Open Sans" pitchFamily="34" charset="0"/>
                <a:ea typeface="Open Sans" pitchFamily="34" charset="0"/>
                <a:cs typeface="Open Sans" pitchFamily="34" charset="0"/>
              </a:rPr>
              <a:t>Mauris</a:t>
            </a:r>
            <a:r>
              <a:rPr lang="en-US" sz="900" i="1" dirty="0">
                <a:solidFill>
                  <a:prstClr val="black">
                    <a:lumMod val="50000"/>
                    <a:lumOff val="50000"/>
                  </a:prstClr>
                </a:solidFill>
                <a:latin typeface="Open Sans" pitchFamily="34" charset="0"/>
                <a:ea typeface="Open Sans" pitchFamily="34" charset="0"/>
                <a:cs typeface="Open Sans" pitchFamily="34" charset="0"/>
              </a:rPr>
              <a:t> quam dolor, </a:t>
            </a:r>
            <a:r>
              <a:rPr lang="en-US" sz="900" i="1" dirty="0" err="1">
                <a:solidFill>
                  <a:prstClr val="black">
                    <a:lumMod val="50000"/>
                    <a:lumOff val="50000"/>
                  </a:prstClr>
                </a:solidFill>
                <a:latin typeface="Open Sans" pitchFamily="34" charset="0"/>
                <a:ea typeface="Open Sans" pitchFamily="34" charset="0"/>
                <a:cs typeface="Open Sans" pitchFamily="34" charset="0"/>
              </a:rPr>
              <a:t>cursus</a:t>
            </a:r>
            <a:r>
              <a:rPr lang="en-US" sz="900" i="1" dirty="0">
                <a:solidFill>
                  <a:prstClr val="black">
                    <a:lumMod val="50000"/>
                    <a:lumOff val="50000"/>
                  </a:prstClr>
                </a:solidFill>
                <a:latin typeface="Open Sans" pitchFamily="34" charset="0"/>
                <a:ea typeface="Open Sans" pitchFamily="34" charset="0"/>
                <a:cs typeface="Open Sans" pitchFamily="34" charset="0"/>
              </a:rPr>
              <a:t> at </a:t>
            </a:r>
            <a:r>
              <a:rPr lang="en-US" sz="900" i="1" dirty="0" err="1">
                <a:solidFill>
                  <a:prstClr val="black">
                    <a:lumMod val="50000"/>
                    <a:lumOff val="50000"/>
                  </a:prstClr>
                </a:solidFill>
                <a:latin typeface="Open Sans" pitchFamily="34" charset="0"/>
                <a:ea typeface="Open Sans" pitchFamily="34" charset="0"/>
                <a:cs typeface="Open Sans" pitchFamily="34" charset="0"/>
              </a:rPr>
              <a:t>porta</a:t>
            </a:r>
            <a:r>
              <a:rPr lang="en-US" sz="900" i="1" dirty="0">
                <a:solidFill>
                  <a:prstClr val="black">
                    <a:lumMod val="50000"/>
                    <a:lumOff val="50000"/>
                  </a:prstClr>
                </a:solidFill>
                <a:latin typeface="Open Sans" pitchFamily="34" charset="0"/>
                <a:ea typeface="Open Sans" pitchFamily="34" charset="0"/>
                <a:cs typeface="Open Sans" pitchFamily="34" charset="0"/>
              </a:rPr>
              <a:t> et,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eget</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purus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Nunc</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tempor</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interdum</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Duis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libero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leo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9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9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8" name="Text Box 10"/>
          <p:cNvSpPr txBox="1">
            <a:spLocks noChangeArrowheads="1"/>
          </p:cNvSpPr>
          <p:nvPr/>
        </p:nvSpPr>
        <p:spPr bwMode="auto">
          <a:xfrm>
            <a:off x="3276603" y="5240344"/>
            <a:ext cx="2457447" cy="461665"/>
          </a:xfrm>
          <a:prstGeom prst="rect">
            <a:avLst/>
          </a:prstGeom>
          <a:noFill/>
          <a:ln w="9525">
            <a:noFill/>
            <a:miter lim="800000"/>
            <a:headEnd/>
            <a:tailEnd/>
          </a:ln>
        </p:spPr>
        <p:txBody>
          <a:bodyPr wrap="square" lIns="45720" tIns="22860" rIns="45720" bIns="22860">
            <a:spAutoFit/>
          </a:bodyPr>
          <a:lstStyle/>
          <a:p>
            <a:pPr algn="ctr" defTabSz="1450940"/>
            <a:r>
              <a:rPr lang="en-US" sz="900" i="1" dirty="0" err="1">
                <a:solidFill>
                  <a:prstClr val="black">
                    <a:lumMod val="50000"/>
                    <a:lumOff val="50000"/>
                  </a:prstClr>
                </a:solidFill>
                <a:latin typeface="Open Sans" pitchFamily="34" charset="0"/>
                <a:ea typeface="Open Sans" pitchFamily="34" charset="0"/>
                <a:cs typeface="Open Sans" pitchFamily="34" charset="0"/>
              </a:rPr>
              <a:t>Mauris</a:t>
            </a:r>
            <a:r>
              <a:rPr lang="en-US" sz="900" i="1" dirty="0">
                <a:solidFill>
                  <a:prstClr val="black">
                    <a:lumMod val="50000"/>
                    <a:lumOff val="50000"/>
                  </a:prstClr>
                </a:solidFill>
                <a:latin typeface="Open Sans" pitchFamily="34" charset="0"/>
                <a:ea typeface="Open Sans" pitchFamily="34" charset="0"/>
                <a:cs typeface="Open Sans" pitchFamily="34" charset="0"/>
              </a:rPr>
              <a:t> quam dolor, </a:t>
            </a:r>
            <a:r>
              <a:rPr lang="en-US" sz="900" i="1" dirty="0" err="1">
                <a:solidFill>
                  <a:prstClr val="black">
                    <a:lumMod val="50000"/>
                    <a:lumOff val="50000"/>
                  </a:prstClr>
                </a:solidFill>
                <a:latin typeface="Open Sans" pitchFamily="34" charset="0"/>
                <a:ea typeface="Open Sans" pitchFamily="34" charset="0"/>
                <a:cs typeface="Open Sans" pitchFamily="34" charset="0"/>
              </a:rPr>
              <a:t>cursus</a:t>
            </a:r>
            <a:r>
              <a:rPr lang="en-US" sz="900" i="1" dirty="0">
                <a:solidFill>
                  <a:prstClr val="black">
                    <a:lumMod val="50000"/>
                    <a:lumOff val="50000"/>
                  </a:prstClr>
                </a:solidFill>
                <a:latin typeface="Open Sans" pitchFamily="34" charset="0"/>
                <a:ea typeface="Open Sans" pitchFamily="34" charset="0"/>
                <a:cs typeface="Open Sans" pitchFamily="34" charset="0"/>
              </a:rPr>
              <a:t> at </a:t>
            </a:r>
            <a:r>
              <a:rPr lang="en-US" sz="900" i="1" dirty="0" err="1">
                <a:solidFill>
                  <a:prstClr val="black">
                    <a:lumMod val="50000"/>
                    <a:lumOff val="50000"/>
                  </a:prstClr>
                </a:solidFill>
                <a:latin typeface="Open Sans" pitchFamily="34" charset="0"/>
                <a:ea typeface="Open Sans" pitchFamily="34" charset="0"/>
                <a:cs typeface="Open Sans" pitchFamily="34" charset="0"/>
              </a:rPr>
              <a:t>porta</a:t>
            </a:r>
            <a:r>
              <a:rPr lang="en-US" sz="900" i="1" dirty="0">
                <a:solidFill>
                  <a:prstClr val="black">
                    <a:lumMod val="50000"/>
                    <a:lumOff val="50000"/>
                  </a:prstClr>
                </a:solidFill>
                <a:latin typeface="Open Sans" pitchFamily="34" charset="0"/>
                <a:ea typeface="Open Sans" pitchFamily="34" charset="0"/>
                <a:cs typeface="Open Sans" pitchFamily="34" charset="0"/>
              </a:rPr>
              <a:t> et,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eget</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purus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Nunc</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tempor</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interdum</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Duis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libero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leo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9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9" name="Text Box 10"/>
          <p:cNvSpPr txBox="1">
            <a:spLocks noChangeArrowheads="1"/>
          </p:cNvSpPr>
          <p:nvPr/>
        </p:nvSpPr>
        <p:spPr bwMode="auto">
          <a:xfrm>
            <a:off x="6104051" y="5240344"/>
            <a:ext cx="2430351" cy="461665"/>
          </a:xfrm>
          <a:prstGeom prst="rect">
            <a:avLst/>
          </a:prstGeom>
          <a:noFill/>
          <a:ln w="9525">
            <a:noFill/>
            <a:miter lim="800000"/>
            <a:headEnd/>
            <a:tailEnd/>
          </a:ln>
        </p:spPr>
        <p:txBody>
          <a:bodyPr wrap="square" lIns="45720" tIns="22860" rIns="45720" bIns="22860">
            <a:spAutoFit/>
          </a:bodyPr>
          <a:lstStyle/>
          <a:p>
            <a:pPr algn="ctr" defTabSz="1450940"/>
            <a:r>
              <a:rPr lang="en-US" sz="900" i="1" dirty="0" err="1">
                <a:solidFill>
                  <a:prstClr val="black">
                    <a:lumMod val="50000"/>
                    <a:lumOff val="50000"/>
                  </a:prstClr>
                </a:solidFill>
                <a:latin typeface="Open Sans" pitchFamily="34" charset="0"/>
                <a:ea typeface="Open Sans" pitchFamily="34" charset="0"/>
                <a:cs typeface="Open Sans" pitchFamily="34" charset="0"/>
              </a:rPr>
              <a:t>Mauris</a:t>
            </a:r>
            <a:r>
              <a:rPr lang="en-US" sz="900" i="1" dirty="0">
                <a:solidFill>
                  <a:prstClr val="black">
                    <a:lumMod val="50000"/>
                    <a:lumOff val="50000"/>
                  </a:prstClr>
                </a:solidFill>
                <a:latin typeface="Open Sans" pitchFamily="34" charset="0"/>
                <a:ea typeface="Open Sans" pitchFamily="34" charset="0"/>
                <a:cs typeface="Open Sans" pitchFamily="34" charset="0"/>
              </a:rPr>
              <a:t> quam dolor, </a:t>
            </a:r>
            <a:r>
              <a:rPr lang="en-US" sz="900" i="1" dirty="0" err="1">
                <a:solidFill>
                  <a:prstClr val="black">
                    <a:lumMod val="50000"/>
                    <a:lumOff val="50000"/>
                  </a:prstClr>
                </a:solidFill>
                <a:latin typeface="Open Sans" pitchFamily="34" charset="0"/>
                <a:ea typeface="Open Sans" pitchFamily="34" charset="0"/>
                <a:cs typeface="Open Sans" pitchFamily="34" charset="0"/>
              </a:rPr>
              <a:t>cursus</a:t>
            </a:r>
            <a:r>
              <a:rPr lang="en-US" sz="900" i="1" dirty="0">
                <a:solidFill>
                  <a:prstClr val="black">
                    <a:lumMod val="50000"/>
                    <a:lumOff val="50000"/>
                  </a:prstClr>
                </a:solidFill>
                <a:latin typeface="Open Sans" pitchFamily="34" charset="0"/>
                <a:ea typeface="Open Sans" pitchFamily="34" charset="0"/>
                <a:cs typeface="Open Sans" pitchFamily="34" charset="0"/>
              </a:rPr>
              <a:t> at </a:t>
            </a:r>
            <a:r>
              <a:rPr lang="en-US" sz="900" i="1" dirty="0" err="1">
                <a:solidFill>
                  <a:prstClr val="black">
                    <a:lumMod val="50000"/>
                    <a:lumOff val="50000"/>
                  </a:prstClr>
                </a:solidFill>
                <a:latin typeface="Open Sans" pitchFamily="34" charset="0"/>
                <a:ea typeface="Open Sans" pitchFamily="34" charset="0"/>
                <a:cs typeface="Open Sans" pitchFamily="34" charset="0"/>
              </a:rPr>
              <a:t>porta</a:t>
            </a:r>
            <a:r>
              <a:rPr lang="en-US" sz="900" i="1" dirty="0">
                <a:solidFill>
                  <a:prstClr val="black">
                    <a:lumMod val="50000"/>
                    <a:lumOff val="50000"/>
                  </a:prstClr>
                </a:solidFill>
                <a:latin typeface="Open Sans" pitchFamily="34" charset="0"/>
                <a:ea typeface="Open Sans" pitchFamily="34" charset="0"/>
                <a:cs typeface="Open Sans" pitchFamily="34" charset="0"/>
              </a:rPr>
              <a:t> et,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eget</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purus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Nunc</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tempor</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interdum</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Duis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libero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leo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9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20" name="Text Box 7"/>
          <p:cNvSpPr txBox="1">
            <a:spLocks noChangeArrowheads="1"/>
          </p:cNvSpPr>
          <p:nvPr/>
        </p:nvSpPr>
        <p:spPr bwMode="auto">
          <a:xfrm>
            <a:off x="3135627" y="1199348"/>
            <a:ext cx="290579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3200"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21"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5" name="Rectangle 24"/>
          <p:cNvSpPr>
            <a:spLocks/>
          </p:cNvSpPr>
          <p:nvPr/>
        </p:nvSpPr>
        <p:spPr>
          <a:xfrm flipV="1">
            <a:off x="0" y="3763997"/>
            <a:ext cx="9144000" cy="1338592"/>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6" name="Text Box 10"/>
          <p:cNvSpPr txBox="1">
            <a:spLocks noChangeArrowheads="1"/>
          </p:cNvSpPr>
          <p:nvPr/>
        </p:nvSpPr>
        <p:spPr bwMode="auto">
          <a:xfrm>
            <a:off x="522402" y="3854872"/>
            <a:ext cx="2449399" cy="969496"/>
          </a:xfrm>
          <a:prstGeom prst="rect">
            <a:avLst/>
          </a:prstGeom>
          <a:noFill/>
          <a:ln w="9525">
            <a:noFill/>
            <a:miter lim="800000"/>
            <a:headEnd/>
            <a:tailEnd/>
          </a:ln>
        </p:spPr>
        <p:txBody>
          <a:bodyPr wrap="square" lIns="45720" tIns="22860" rIns="45720" bIns="22860">
            <a:spAutoFit/>
          </a:bodyPr>
          <a:lstStyle/>
          <a:p>
            <a:pPr algn="ctr" defTabSz="1450940"/>
            <a:r>
              <a:rPr lang="en-US"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Dr. Alisha</a:t>
            </a:r>
            <a:endParaRPr lang="en-US"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050" dirty="0">
                <a:solidFill>
                  <a:srgbClr val="FFC000"/>
                </a:solidFill>
                <a:latin typeface="Open Sans" pitchFamily="34" charset="0"/>
                <a:ea typeface="Open Sans" pitchFamily="34" charset="0"/>
                <a:cs typeface="Open Sans" pitchFamily="34" charset="0"/>
              </a:rPr>
              <a:t>Project Manager</a:t>
            </a: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Dursus</a:t>
            </a:r>
            <a:r>
              <a:rPr lang="en-US" sz="1050" dirty="0">
                <a:solidFill>
                  <a:prstClr val="white"/>
                </a:solidFill>
                <a:latin typeface="Open Sans" pitchFamily="34" charset="0"/>
                <a:ea typeface="Open Sans" pitchFamily="34" charset="0"/>
                <a:cs typeface="Open Sans" pitchFamily="34" charset="0"/>
              </a:rPr>
              <a:t> at </a:t>
            </a:r>
            <a:r>
              <a:rPr lang="en-US" sz="1050" dirty="0" err="1">
                <a:solidFill>
                  <a:prstClr val="white"/>
                </a:solidFill>
                <a:latin typeface="Open Sans" pitchFamily="34" charset="0"/>
                <a:ea typeface="Open Sans" pitchFamily="34" charset="0"/>
                <a:cs typeface="Open Sans" pitchFamily="34" charset="0"/>
              </a:rPr>
              <a:t>porta</a:t>
            </a:r>
            <a:r>
              <a:rPr lang="en-US" sz="1050" dirty="0">
                <a:solidFill>
                  <a:prstClr val="white"/>
                </a:solidFill>
                <a:latin typeface="Open Sans" pitchFamily="34" charset="0"/>
                <a:ea typeface="Open Sans" pitchFamily="34" charset="0"/>
                <a:cs typeface="Open Sans" pitchFamily="34" charset="0"/>
              </a:rPr>
              <a:t> et,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eget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interdum</a:t>
            </a:r>
            <a:r>
              <a:rPr lang="en-US" sz="1050" dirty="0">
                <a:solidFill>
                  <a:prstClr val="white"/>
                </a:solidFill>
                <a:latin typeface="Open Sans" pitchFamily="34" charset="0"/>
                <a:ea typeface="Open Sans" pitchFamily="34" charset="0"/>
                <a:cs typeface="Open Sans" pitchFamily="34" charset="0"/>
              </a:rPr>
              <a:t>. </a:t>
            </a:r>
          </a:p>
        </p:txBody>
      </p:sp>
      <p:sp>
        <p:nvSpPr>
          <p:cNvPr id="27" name="Text Box 10"/>
          <p:cNvSpPr txBox="1">
            <a:spLocks noChangeArrowheads="1"/>
          </p:cNvSpPr>
          <p:nvPr/>
        </p:nvSpPr>
        <p:spPr bwMode="auto">
          <a:xfrm>
            <a:off x="3276602" y="3854872"/>
            <a:ext cx="2457448" cy="969496"/>
          </a:xfrm>
          <a:prstGeom prst="rect">
            <a:avLst/>
          </a:prstGeom>
          <a:noFill/>
          <a:ln w="9525">
            <a:noFill/>
            <a:miter lim="800000"/>
            <a:headEnd/>
            <a:tailEnd/>
          </a:ln>
        </p:spPr>
        <p:txBody>
          <a:bodyPr wrap="square" lIns="45720" tIns="22860" rIns="45720" bIns="22860">
            <a:spAutoFit/>
          </a:bodyPr>
          <a:lstStyle/>
          <a:p>
            <a:pPr algn="ctr" defTabSz="1450940"/>
            <a:r>
              <a:rPr lang="en-US"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Muslihat</a:t>
            </a:r>
            <a:endParaRPr lang="en-US"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050" dirty="0" smtClean="0">
                <a:solidFill>
                  <a:srgbClr val="FFC000"/>
                </a:solidFill>
                <a:latin typeface="Open Sans" pitchFamily="34" charset="0"/>
                <a:ea typeface="Open Sans" pitchFamily="34" charset="0"/>
                <a:cs typeface="Open Sans" pitchFamily="34" charset="0"/>
              </a:rPr>
              <a:t>Graphics Designer</a:t>
            </a:r>
            <a:endParaRPr lang="en-US" sz="1050" dirty="0">
              <a:solidFill>
                <a:srgbClr val="FFC000"/>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Eursus</a:t>
            </a:r>
            <a:r>
              <a:rPr lang="en-US" sz="1050" dirty="0">
                <a:solidFill>
                  <a:prstClr val="white"/>
                </a:solidFill>
                <a:latin typeface="Open Sans" pitchFamily="34" charset="0"/>
                <a:ea typeface="Open Sans" pitchFamily="34" charset="0"/>
                <a:cs typeface="Open Sans" pitchFamily="34" charset="0"/>
              </a:rPr>
              <a:t> at </a:t>
            </a:r>
            <a:r>
              <a:rPr lang="en-US" sz="1050" dirty="0" err="1">
                <a:solidFill>
                  <a:prstClr val="white"/>
                </a:solidFill>
                <a:latin typeface="Open Sans" pitchFamily="34" charset="0"/>
                <a:ea typeface="Open Sans" pitchFamily="34" charset="0"/>
                <a:cs typeface="Open Sans" pitchFamily="34" charset="0"/>
              </a:rPr>
              <a:t>porta</a:t>
            </a:r>
            <a:r>
              <a:rPr lang="en-US" sz="1050" dirty="0">
                <a:solidFill>
                  <a:prstClr val="white"/>
                </a:solidFill>
                <a:latin typeface="Open Sans" pitchFamily="34" charset="0"/>
                <a:ea typeface="Open Sans" pitchFamily="34" charset="0"/>
                <a:cs typeface="Open Sans" pitchFamily="34" charset="0"/>
              </a:rPr>
              <a:t> et,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eget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interdum</a:t>
            </a:r>
            <a:r>
              <a:rPr lang="en-US" sz="1050" dirty="0" smtClean="0">
                <a:solidFill>
                  <a:prstClr val="white"/>
                </a:solidFill>
                <a:latin typeface="Open Sans" pitchFamily="34" charset="0"/>
                <a:ea typeface="Open Sans" pitchFamily="34" charset="0"/>
                <a:cs typeface="Open Sans" pitchFamily="34" charset="0"/>
              </a:rPr>
              <a:t>.</a:t>
            </a:r>
            <a:endParaRPr lang="en-US" sz="1050" dirty="0">
              <a:solidFill>
                <a:prstClr val="white"/>
              </a:solidFill>
              <a:latin typeface="Open Sans" pitchFamily="34" charset="0"/>
              <a:ea typeface="Open Sans" pitchFamily="34" charset="0"/>
              <a:cs typeface="Open Sans" pitchFamily="34" charset="0"/>
            </a:endParaRPr>
          </a:p>
        </p:txBody>
      </p:sp>
      <p:sp>
        <p:nvSpPr>
          <p:cNvPr id="28" name="Text Box 10"/>
          <p:cNvSpPr txBox="1">
            <a:spLocks noChangeArrowheads="1"/>
          </p:cNvSpPr>
          <p:nvPr/>
        </p:nvSpPr>
        <p:spPr bwMode="auto">
          <a:xfrm>
            <a:off x="6085002" y="3854872"/>
            <a:ext cx="2449399" cy="969496"/>
          </a:xfrm>
          <a:prstGeom prst="rect">
            <a:avLst/>
          </a:prstGeom>
          <a:noFill/>
          <a:ln w="9525">
            <a:noFill/>
            <a:miter lim="800000"/>
            <a:headEnd/>
            <a:tailEnd/>
          </a:ln>
        </p:spPr>
        <p:txBody>
          <a:bodyPr wrap="square" lIns="45720" tIns="22860" rIns="45720" bIns="22860">
            <a:spAutoFit/>
          </a:bodyPr>
          <a:lstStyle/>
          <a:p>
            <a:pPr algn="ctr" defTabSz="1450940"/>
            <a:r>
              <a:rPr lang="en-US"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Kang </a:t>
            </a:r>
            <a:r>
              <a:rPr lang="en-US"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Komar</a:t>
            </a:r>
            <a:endParaRPr lang="en-US"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050" dirty="0" smtClean="0">
                <a:solidFill>
                  <a:srgbClr val="FFC000"/>
                </a:solidFill>
                <a:latin typeface="Open Sans" pitchFamily="34" charset="0"/>
                <a:ea typeface="Open Sans" pitchFamily="34" charset="0"/>
                <a:cs typeface="Open Sans" pitchFamily="34" charset="0"/>
              </a:rPr>
              <a:t>Web </a:t>
            </a:r>
            <a:r>
              <a:rPr lang="en-US" sz="1050" dirty="0" err="1" smtClean="0">
                <a:solidFill>
                  <a:srgbClr val="FFC000"/>
                </a:solidFill>
                <a:latin typeface="Open Sans" pitchFamily="34" charset="0"/>
                <a:ea typeface="Open Sans" pitchFamily="34" charset="0"/>
                <a:cs typeface="Open Sans" pitchFamily="34" charset="0"/>
              </a:rPr>
              <a:t>Programer</a:t>
            </a:r>
            <a:endParaRPr lang="en-US" sz="1050" dirty="0">
              <a:solidFill>
                <a:srgbClr val="FFC000"/>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Vursus</a:t>
            </a:r>
            <a:r>
              <a:rPr lang="en-US" sz="1050" dirty="0">
                <a:solidFill>
                  <a:prstClr val="white"/>
                </a:solidFill>
                <a:latin typeface="Open Sans" pitchFamily="34" charset="0"/>
                <a:ea typeface="Open Sans" pitchFamily="34" charset="0"/>
                <a:cs typeface="Open Sans" pitchFamily="34" charset="0"/>
              </a:rPr>
              <a:t> at </a:t>
            </a:r>
            <a:r>
              <a:rPr lang="en-US" sz="1050" dirty="0" err="1">
                <a:solidFill>
                  <a:prstClr val="white"/>
                </a:solidFill>
                <a:latin typeface="Open Sans" pitchFamily="34" charset="0"/>
                <a:ea typeface="Open Sans" pitchFamily="34" charset="0"/>
                <a:cs typeface="Open Sans" pitchFamily="34" charset="0"/>
              </a:rPr>
              <a:t>porta</a:t>
            </a:r>
            <a:r>
              <a:rPr lang="en-US" sz="1050" dirty="0">
                <a:solidFill>
                  <a:prstClr val="white"/>
                </a:solidFill>
                <a:latin typeface="Open Sans" pitchFamily="34" charset="0"/>
                <a:ea typeface="Open Sans" pitchFamily="34" charset="0"/>
                <a:cs typeface="Open Sans" pitchFamily="34" charset="0"/>
              </a:rPr>
              <a:t> et,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eget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interdum</a:t>
            </a:r>
            <a:r>
              <a:rPr lang="en-US" sz="1050" dirty="0" smtClean="0">
                <a:solidFill>
                  <a:prstClr val="white"/>
                </a:solidFill>
                <a:latin typeface="Open Sans" pitchFamily="34" charset="0"/>
                <a:ea typeface="Open Sans" pitchFamily="34" charset="0"/>
                <a:cs typeface="Open Sans" pitchFamily="34" charset="0"/>
              </a:rPr>
              <a:t>.</a:t>
            </a:r>
            <a:endParaRPr lang="en-US" sz="1050" dirty="0">
              <a:solidFill>
                <a:prstClr val="white"/>
              </a:solidFill>
              <a:latin typeface="Open Sans" pitchFamily="34" charset="0"/>
              <a:ea typeface="Open Sans" pitchFamily="34" charset="0"/>
              <a:cs typeface="Open Sans"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Tree>
    <p:extLst>
      <p:ext uri="{BB962C8B-B14F-4D97-AF65-F5344CB8AC3E}">
        <p14:creationId xmlns:p14="http://schemas.microsoft.com/office/powerpoint/2010/main" val="81293733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5" grpId="0" animBg="1"/>
      <p:bldP spid="26" grpId="0"/>
      <p:bldP spid="27" grpId="0"/>
      <p:bldP spid="2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p:cNvSpPr>
          <p:nvPr/>
        </p:nvSpPr>
        <p:spPr>
          <a:xfrm>
            <a:off x="4572002" y="2238593"/>
            <a:ext cx="3612628" cy="392415"/>
          </a:xfrm>
          <a:prstGeom prst="rect">
            <a:avLst/>
          </a:prstGeom>
          <a:noFill/>
        </p:spPr>
        <p:txBody>
          <a:bodyPr wrap="square" lIns="68580" tIns="34290" rIns="68580" bIns="34290" rtlCol="0">
            <a:spAutoFit/>
          </a:bodyPr>
          <a:lstStyle/>
          <a:p>
            <a:r>
              <a:rPr lang="en-US" sz="2100" b="1" dirty="0" smtClean="0">
                <a:solidFill>
                  <a:schemeClr val="tx1">
                    <a:lumMod val="85000"/>
                    <a:lumOff val="15000"/>
                  </a:schemeClr>
                </a:solidFill>
                <a:latin typeface="Georgia" panose="02040502050405020303" pitchFamily="18" charset="0"/>
                <a:cs typeface="WC Mano Negra Bta"/>
              </a:rPr>
              <a:t>M CARREY</a:t>
            </a:r>
            <a:endParaRPr lang="en-US" sz="2100" b="1" dirty="0">
              <a:solidFill>
                <a:schemeClr val="tx1">
                  <a:lumMod val="85000"/>
                  <a:lumOff val="15000"/>
                </a:schemeClr>
              </a:solidFill>
              <a:latin typeface="Georgia" panose="02040502050405020303" pitchFamily="18" charset="0"/>
              <a:cs typeface="WC Mano Negra Bta"/>
            </a:endParaRPr>
          </a:p>
        </p:txBody>
      </p:sp>
      <p:sp>
        <p:nvSpPr>
          <p:cNvPr id="27" name="Rectangle 26"/>
          <p:cNvSpPr>
            <a:spLocks/>
          </p:cNvSpPr>
          <p:nvPr/>
        </p:nvSpPr>
        <p:spPr>
          <a:xfrm>
            <a:off x="4572002" y="2996952"/>
            <a:ext cx="3724111" cy="877163"/>
          </a:xfrm>
          <a:prstGeom prst="rect">
            <a:avLst/>
          </a:prstGeom>
        </p:spPr>
        <p:txBody>
          <a:bodyPr wrap="square" lIns="68580" tIns="34290" rIns="68580" bIns="34290">
            <a:spAutoFit/>
          </a:bodyPr>
          <a:lstStyle/>
          <a:p>
            <a:r>
              <a:rPr lang="ms-MY" sz="105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05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05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28" name="Straight Connector 27"/>
          <p:cNvCxnSpPr>
            <a:cxnSpLocks/>
          </p:cNvCxnSpPr>
          <p:nvPr/>
        </p:nvCxnSpPr>
        <p:spPr>
          <a:xfrm flipH="1">
            <a:off x="4668850" y="2636912"/>
            <a:ext cx="1444861"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a:spLocks/>
          </p:cNvSpPr>
          <p:nvPr/>
        </p:nvSpPr>
        <p:spPr>
          <a:xfrm>
            <a:off x="4589770" y="2636913"/>
            <a:ext cx="1918115" cy="438582"/>
          </a:xfrm>
          <a:prstGeom prst="rect">
            <a:avLst/>
          </a:prstGeom>
          <a:noFill/>
        </p:spPr>
        <p:txBody>
          <a:bodyPr wrap="square" lIns="68580" tIns="34290" rIns="68580" bIns="34290" rtlCol="0">
            <a:spAutoFit/>
          </a:bodyPr>
          <a:lstStyle/>
          <a:p>
            <a:r>
              <a:rPr lang="en-US" sz="2400" dirty="0" smtClean="0">
                <a:solidFill>
                  <a:schemeClr val="tx1">
                    <a:lumMod val="85000"/>
                    <a:lumOff val="15000"/>
                  </a:schemeClr>
                </a:solidFill>
                <a:latin typeface="Bebas Neue" pitchFamily="34" charset="0"/>
                <a:cs typeface="WC Mano Negra Bta"/>
              </a:rPr>
              <a:t>SENIOR </a:t>
            </a:r>
            <a:r>
              <a:rPr lang="en-US" sz="2400" dirty="0">
                <a:solidFill>
                  <a:schemeClr val="tx1">
                    <a:lumMod val="85000"/>
                    <a:lumOff val="15000"/>
                  </a:schemeClr>
                </a:solidFill>
                <a:latin typeface="Bebas Neue" pitchFamily="34" charset="0"/>
                <a:cs typeface="WC Mano Negra Bta"/>
              </a:rPr>
              <a:t>DESIGNER</a:t>
            </a:r>
          </a:p>
        </p:txBody>
      </p:sp>
      <p:graphicFrame>
        <p:nvGraphicFramePr>
          <p:cNvPr id="30" name="Diagram 29"/>
          <p:cNvGraphicFramePr>
            <a:graphicFrameLocks/>
          </p:cNvGraphicFramePr>
          <p:nvPr>
            <p:extLst>
              <p:ext uri="{D42A27DB-BD31-4B8C-83A1-F6EECF244321}">
                <p14:modId xmlns:p14="http://schemas.microsoft.com/office/powerpoint/2010/main" val="4198853115"/>
              </p:ext>
            </p:extLst>
          </p:nvPr>
        </p:nvGraphicFramePr>
        <p:xfrm>
          <a:off x="773930" y="2249835"/>
          <a:ext cx="3061634" cy="3433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 name="Parallelogram 30"/>
          <p:cNvSpPr>
            <a:spLocks/>
          </p:cNvSpPr>
          <p:nvPr/>
        </p:nvSpPr>
        <p:spPr>
          <a:xfrm>
            <a:off x="4665826" y="4127349"/>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2" name="Parallelogram 31"/>
          <p:cNvSpPr>
            <a:spLocks/>
          </p:cNvSpPr>
          <p:nvPr/>
        </p:nvSpPr>
        <p:spPr>
          <a:xfrm>
            <a:off x="4665827" y="4127350"/>
            <a:ext cx="1686031" cy="170236"/>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BRANDING</a:t>
            </a:r>
          </a:p>
        </p:txBody>
      </p:sp>
      <p:sp>
        <p:nvSpPr>
          <p:cNvPr id="33" name="Rectangle 32"/>
          <p:cNvSpPr>
            <a:spLocks/>
          </p:cNvSpPr>
          <p:nvPr/>
        </p:nvSpPr>
        <p:spPr>
          <a:xfrm>
            <a:off x="7854644" y="4080132"/>
            <a:ext cx="441468"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45%</a:t>
            </a:r>
            <a:endParaRPr lang="ms-MY" sz="1050" dirty="0">
              <a:solidFill>
                <a:schemeClr val="tx1">
                  <a:lumMod val="85000"/>
                  <a:lumOff val="15000"/>
                </a:schemeClr>
              </a:solidFill>
              <a:latin typeface="Nevis" pitchFamily="2" charset="0"/>
            </a:endParaRPr>
          </a:p>
        </p:txBody>
      </p:sp>
      <p:sp>
        <p:nvSpPr>
          <p:cNvPr id="34" name="Parallelogram 33"/>
          <p:cNvSpPr>
            <a:spLocks/>
          </p:cNvSpPr>
          <p:nvPr/>
        </p:nvSpPr>
        <p:spPr>
          <a:xfrm>
            <a:off x="4665826" y="4415646"/>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5" name="Parallelogram 34"/>
          <p:cNvSpPr>
            <a:spLocks/>
          </p:cNvSpPr>
          <p:nvPr/>
        </p:nvSpPr>
        <p:spPr>
          <a:xfrm>
            <a:off x="4665827" y="4415648"/>
            <a:ext cx="2354446" cy="170236"/>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MULTIMEDIA</a:t>
            </a:r>
          </a:p>
        </p:txBody>
      </p:sp>
      <p:sp>
        <p:nvSpPr>
          <p:cNvPr id="36" name="Rectangle 35"/>
          <p:cNvSpPr>
            <a:spLocks/>
          </p:cNvSpPr>
          <p:nvPr/>
        </p:nvSpPr>
        <p:spPr>
          <a:xfrm>
            <a:off x="7849836" y="4368429"/>
            <a:ext cx="446276"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66%</a:t>
            </a:r>
            <a:endParaRPr lang="ms-MY" sz="1050" dirty="0">
              <a:solidFill>
                <a:schemeClr val="tx1">
                  <a:lumMod val="85000"/>
                  <a:lumOff val="15000"/>
                </a:schemeClr>
              </a:solidFill>
              <a:latin typeface="Nevis" pitchFamily="2" charset="0"/>
            </a:endParaRPr>
          </a:p>
        </p:txBody>
      </p:sp>
      <p:sp>
        <p:nvSpPr>
          <p:cNvPr id="37" name="Parallelogram 36"/>
          <p:cNvSpPr>
            <a:spLocks/>
          </p:cNvSpPr>
          <p:nvPr/>
        </p:nvSpPr>
        <p:spPr>
          <a:xfrm>
            <a:off x="4665826" y="4703252"/>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8" name="Parallelogram 37"/>
          <p:cNvSpPr>
            <a:spLocks/>
          </p:cNvSpPr>
          <p:nvPr/>
        </p:nvSpPr>
        <p:spPr>
          <a:xfrm>
            <a:off x="4665828" y="4703254"/>
            <a:ext cx="1418342" cy="170236"/>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ANIMATION</a:t>
            </a:r>
          </a:p>
        </p:txBody>
      </p:sp>
      <p:sp>
        <p:nvSpPr>
          <p:cNvPr id="39" name="Rectangle 38"/>
          <p:cNvSpPr>
            <a:spLocks/>
          </p:cNvSpPr>
          <p:nvPr/>
        </p:nvSpPr>
        <p:spPr>
          <a:xfrm>
            <a:off x="7862661" y="4656035"/>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25%</a:t>
            </a:r>
            <a:endParaRPr lang="ms-MY" sz="1050" dirty="0">
              <a:solidFill>
                <a:schemeClr val="tx1">
                  <a:lumMod val="85000"/>
                  <a:lumOff val="15000"/>
                </a:schemeClr>
              </a:solidFill>
              <a:latin typeface="Nevis" pitchFamily="2" charset="0"/>
            </a:endParaRPr>
          </a:p>
        </p:txBody>
      </p:sp>
      <p:sp>
        <p:nvSpPr>
          <p:cNvPr id="40" name="Parallelogram 39"/>
          <p:cNvSpPr>
            <a:spLocks/>
          </p:cNvSpPr>
          <p:nvPr/>
        </p:nvSpPr>
        <p:spPr>
          <a:xfrm>
            <a:off x="4665826" y="4988316"/>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1" name="Parallelogram 40"/>
          <p:cNvSpPr>
            <a:spLocks/>
          </p:cNvSpPr>
          <p:nvPr/>
        </p:nvSpPr>
        <p:spPr>
          <a:xfrm>
            <a:off x="4665828" y="4988317"/>
            <a:ext cx="2858503" cy="170237"/>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WRITING</a:t>
            </a:r>
          </a:p>
        </p:txBody>
      </p:sp>
      <p:sp>
        <p:nvSpPr>
          <p:cNvPr id="42" name="Rectangle 41"/>
          <p:cNvSpPr>
            <a:spLocks/>
          </p:cNvSpPr>
          <p:nvPr/>
        </p:nvSpPr>
        <p:spPr>
          <a:xfrm>
            <a:off x="7862660" y="4941099"/>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97%</a:t>
            </a:r>
            <a:endParaRPr lang="ms-MY" sz="1050" dirty="0">
              <a:solidFill>
                <a:schemeClr val="tx1">
                  <a:lumMod val="85000"/>
                  <a:lumOff val="15000"/>
                </a:schemeClr>
              </a:solidFill>
              <a:latin typeface="Nevis" pitchFamily="2" charset="0"/>
            </a:endParaRPr>
          </a:p>
        </p:txBody>
      </p:sp>
      <p:sp>
        <p:nvSpPr>
          <p:cNvPr id="43" name="Parallelogram 42"/>
          <p:cNvSpPr>
            <a:spLocks/>
          </p:cNvSpPr>
          <p:nvPr/>
        </p:nvSpPr>
        <p:spPr>
          <a:xfrm>
            <a:off x="4665826" y="5282007"/>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4" name="Parallelogram 43"/>
          <p:cNvSpPr>
            <a:spLocks/>
          </p:cNvSpPr>
          <p:nvPr/>
        </p:nvSpPr>
        <p:spPr>
          <a:xfrm>
            <a:off x="4665828" y="5282008"/>
            <a:ext cx="1922398" cy="170237"/>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FLASH</a:t>
            </a:r>
          </a:p>
        </p:txBody>
      </p:sp>
      <p:sp>
        <p:nvSpPr>
          <p:cNvPr id="45" name="Rectangle 44"/>
          <p:cNvSpPr>
            <a:spLocks/>
          </p:cNvSpPr>
          <p:nvPr/>
        </p:nvSpPr>
        <p:spPr>
          <a:xfrm>
            <a:off x="7864263" y="5234790"/>
            <a:ext cx="431849"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57%</a:t>
            </a:r>
            <a:endParaRPr lang="ms-MY" sz="1050" dirty="0">
              <a:solidFill>
                <a:schemeClr val="tx1">
                  <a:lumMod val="85000"/>
                  <a:lumOff val="15000"/>
                </a:schemeClr>
              </a:solidFill>
              <a:latin typeface="Nevis" pitchFamily="2" charset="0"/>
            </a:endParaRPr>
          </a:p>
        </p:txBody>
      </p:sp>
      <p:sp>
        <p:nvSpPr>
          <p:cNvPr id="46" name="Text Box 7"/>
          <p:cNvSpPr txBox="1">
            <a:spLocks noChangeArrowheads="1"/>
          </p:cNvSpPr>
          <p:nvPr/>
        </p:nvSpPr>
        <p:spPr bwMode="auto">
          <a:xfrm>
            <a:off x="2739176" y="970470"/>
            <a:ext cx="369870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Mariah Carrey</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7" name="Text Box 7"/>
          <p:cNvSpPr txBox="1">
            <a:spLocks noChangeArrowheads="1"/>
          </p:cNvSpPr>
          <p:nvPr/>
        </p:nvSpPr>
        <p:spPr bwMode="auto">
          <a:xfrm>
            <a:off x="566444" y="1462912"/>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750" fill="hold"/>
                                        <p:tgtEl>
                                          <p:spTgt spid="26"/>
                                        </p:tgtEl>
                                        <p:attrNameLst>
                                          <p:attrName>ppt_x</p:attrName>
                                        </p:attrNameLst>
                                      </p:cBhvr>
                                      <p:tavLst>
                                        <p:tav tm="0">
                                          <p:val>
                                            <p:strVal val="1+#ppt_w/2"/>
                                          </p:val>
                                        </p:tav>
                                        <p:tav tm="100000">
                                          <p:val>
                                            <p:strVal val="#ppt_x"/>
                                          </p:val>
                                        </p:tav>
                                      </p:tavLst>
                                    </p:anim>
                                    <p:anim calcmode="lin" valueType="num">
                                      <p:cBhvr additive="base">
                                        <p:cTn id="23" dur="750" fill="hold"/>
                                        <p:tgtEl>
                                          <p:spTgt spid="26"/>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1+#ppt_w/2"/>
                                          </p:val>
                                        </p:tav>
                                        <p:tav tm="100000">
                                          <p:val>
                                            <p:strVal val="#ppt_x"/>
                                          </p:val>
                                        </p:tav>
                                      </p:tavLst>
                                    </p:anim>
                                    <p:anim calcmode="lin" valueType="num">
                                      <p:cBhvr additive="base">
                                        <p:cTn id="27" dur="75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1+#ppt_w/2"/>
                                          </p:val>
                                        </p:tav>
                                        <p:tav tm="100000">
                                          <p:val>
                                            <p:strVal val="#ppt_x"/>
                                          </p:val>
                                        </p:tav>
                                      </p:tavLst>
                                    </p:anim>
                                    <p:anim calcmode="lin" valueType="num">
                                      <p:cBhvr additive="base">
                                        <p:cTn id="31" dur="750" fill="hold"/>
                                        <p:tgtEl>
                                          <p:spTgt spid="29"/>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750" fill="hold"/>
                                        <p:tgtEl>
                                          <p:spTgt spid="27"/>
                                        </p:tgtEl>
                                        <p:attrNameLst>
                                          <p:attrName>ppt_x</p:attrName>
                                        </p:attrNameLst>
                                      </p:cBhvr>
                                      <p:tavLst>
                                        <p:tav tm="0">
                                          <p:val>
                                            <p:strVal val="1+#ppt_w/2"/>
                                          </p:val>
                                        </p:tav>
                                        <p:tav tm="100000">
                                          <p:val>
                                            <p:strVal val="#ppt_x"/>
                                          </p:val>
                                        </p:tav>
                                      </p:tavLst>
                                    </p:anim>
                                    <p:anim calcmode="lin" valueType="num">
                                      <p:cBhvr additive="base">
                                        <p:cTn id="35" dur="750" fill="hold"/>
                                        <p:tgtEl>
                                          <p:spTgt spid="27"/>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750" fill="hold"/>
                                        <p:tgtEl>
                                          <p:spTgt spid="32"/>
                                        </p:tgtEl>
                                        <p:attrNameLst>
                                          <p:attrName>ppt_x</p:attrName>
                                        </p:attrNameLst>
                                      </p:cBhvr>
                                      <p:tavLst>
                                        <p:tav tm="0">
                                          <p:val>
                                            <p:strVal val="1+#ppt_w/2"/>
                                          </p:val>
                                        </p:tav>
                                        <p:tav tm="100000">
                                          <p:val>
                                            <p:strVal val="#ppt_x"/>
                                          </p:val>
                                        </p:tav>
                                      </p:tavLst>
                                    </p:anim>
                                    <p:anim calcmode="lin" valueType="num">
                                      <p:cBhvr additive="base">
                                        <p:cTn id="40" dur="750" fill="hold"/>
                                        <p:tgtEl>
                                          <p:spTgt spid="32"/>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750" fill="hold"/>
                                        <p:tgtEl>
                                          <p:spTgt spid="33"/>
                                        </p:tgtEl>
                                        <p:attrNameLst>
                                          <p:attrName>ppt_x</p:attrName>
                                        </p:attrNameLst>
                                      </p:cBhvr>
                                      <p:tavLst>
                                        <p:tav tm="0">
                                          <p:val>
                                            <p:strVal val="1+#ppt_w/2"/>
                                          </p:val>
                                        </p:tav>
                                        <p:tav tm="100000">
                                          <p:val>
                                            <p:strVal val="#ppt_x"/>
                                          </p:val>
                                        </p:tav>
                                      </p:tavLst>
                                    </p:anim>
                                    <p:anim calcmode="lin" valueType="num">
                                      <p:cBhvr additive="base">
                                        <p:cTn id="48" dur="750" fill="hold"/>
                                        <p:tgtEl>
                                          <p:spTgt spid="33"/>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750" fill="hold"/>
                                        <p:tgtEl>
                                          <p:spTgt spid="35"/>
                                        </p:tgtEl>
                                        <p:attrNameLst>
                                          <p:attrName>ppt_x</p:attrName>
                                        </p:attrNameLst>
                                      </p:cBhvr>
                                      <p:tavLst>
                                        <p:tav tm="0">
                                          <p:val>
                                            <p:strVal val="1+#ppt_w/2"/>
                                          </p:val>
                                        </p:tav>
                                        <p:tav tm="100000">
                                          <p:val>
                                            <p:strVal val="#ppt_x"/>
                                          </p:val>
                                        </p:tav>
                                      </p:tavLst>
                                    </p:anim>
                                    <p:anim calcmode="lin" valueType="num">
                                      <p:cBhvr additive="base">
                                        <p:cTn id="53" dur="750" fill="hold"/>
                                        <p:tgtEl>
                                          <p:spTgt spid="35"/>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750" fill="hold"/>
                                        <p:tgtEl>
                                          <p:spTgt spid="34"/>
                                        </p:tgtEl>
                                        <p:attrNameLst>
                                          <p:attrName>ppt_x</p:attrName>
                                        </p:attrNameLst>
                                      </p:cBhvr>
                                      <p:tavLst>
                                        <p:tav tm="0">
                                          <p:val>
                                            <p:strVal val="1+#ppt_w/2"/>
                                          </p:val>
                                        </p:tav>
                                        <p:tav tm="100000">
                                          <p:val>
                                            <p:strVal val="#ppt_x"/>
                                          </p:val>
                                        </p:tav>
                                      </p:tavLst>
                                    </p:anim>
                                    <p:anim calcmode="lin" valueType="num">
                                      <p:cBhvr additive="base">
                                        <p:cTn id="57" dur="750" fill="hold"/>
                                        <p:tgtEl>
                                          <p:spTgt spid="34"/>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1+#ppt_w/2"/>
                                          </p:val>
                                        </p:tav>
                                        <p:tav tm="100000">
                                          <p:val>
                                            <p:strVal val="#ppt_x"/>
                                          </p:val>
                                        </p:tav>
                                      </p:tavLst>
                                    </p:anim>
                                    <p:anim calcmode="lin" valueType="num">
                                      <p:cBhvr additive="base">
                                        <p:cTn id="61" dur="750" fill="hold"/>
                                        <p:tgtEl>
                                          <p:spTgt spid="36"/>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750" fill="hold"/>
                                        <p:tgtEl>
                                          <p:spTgt spid="38"/>
                                        </p:tgtEl>
                                        <p:attrNameLst>
                                          <p:attrName>ppt_x</p:attrName>
                                        </p:attrNameLst>
                                      </p:cBhvr>
                                      <p:tavLst>
                                        <p:tav tm="0">
                                          <p:val>
                                            <p:strVal val="1+#ppt_w/2"/>
                                          </p:val>
                                        </p:tav>
                                        <p:tav tm="100000">
                                          <p:val>
                                            <p:strVal val="#ppt_x"/>
                                          </p:val>
                                        </p:tav>
                                      </p:tavLst>
                                    </p:anim>
                                    <p:anim calcmode="lin" valueType="num">
                                      <p:cBhvr additive="base">
                                        <p:cTn id="66" dur="750" fill="hold"/>
                                        <p:tgtEl>
                                          <p:spTgt spid="38"/>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750" fill="hold"/>
                                        <p:tgtEl>
                                          <p:spTgt spid="37"/>
                                        </p:tgtEl>
                                        <p:attrNameLst>
                                          <p:attrName>ppt_x</p:attrName>
                                        </p:attrNameLst>
                                      </p:cBhvr>
                                      <p:tavLst>
                                        <p:tav tm="0">
                                          <p:val>
                                            <p:strVal val="1+#ppt_w/2"/>
                                          </p:val>
                                        </p:tav>
                                        <p:tav tm="100000">
                                          <p:val>
                                            <p:strVal val="#ppt_x"/>
                                          </p:val>
                                        </p:tav>
                                      </p:tavLst>
                                    </p:anim>
                                    <p:anim calcmode="lin" valueType="num">
                                      <p:cBhvr additive="base">
                                        <p:cTn id="70" dur="750" fill="hold"/>
                                        <p:tgtEl>
                                          <p:spTgt spid="37"/>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750" fill="hold"/>
                                        <p:tgtEl>
                                          <p:spTgt spid="39"/>
                                        </p:tgtEl>
                                        <p:attrNameLst>
                                          <p:attrName>ppt_x</p:attrName>
                                        </p:attrNameLst>
                                      </p:cBhvr>
                                      <p:tavLst>
                                        <p:tav tm="0">
                                          <p:val>
                                            <p:strVal val="1+#ppt_w/2"/>
                                          </p:val>
                                        </p:tav>
                                        <p:tav tm="100000">
                                          <p:val>
                                            <p:strVal val="#ppt_x"/>
                                          </p:val>
                                        </p:tav>
                                      </p:tavLst>
                                    </p:anim>
                                    <p:anim calcmode="lin" valueType="num">
                                      <p:cBhvr additive="base">
                                        <p:cTn id="74" dur="750" fill="hold"/>
                                        <p:tgtEl>
                                          <p:spTgt spid="3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750" fill="hold"/>
                                        <p:tgtEl>
                                          <p:spTgt spid="41"/>
                                        </p:tgtEl>
                                        <p:attrNameLst>
                                          <p:attrName>ppt_x</p:attrName>
                                        </p:attrNameLst>
                                      </p:cBhvr>
                                      <p:tavLst>
                                        <p:tav tm="0">
                                          <p:val>
                                            <p:strVal val="1+#ppt_w/2"/>
                                          </p:val>
                                        </p:tav>
                                        <p:tav tm="100000">
                                          <p:val>
                                            <p:strVal val="#ppt_x"/>
                                          </p:val>
                                        </p:tav>
                                      </p:tavLst>
                                    </p:anim>
                                    <p:anim calcmode="lin" valueType="num">
                                      <p:cBhvr additive="base">
                                        <p:cTn id="79" dur="750" fill="hold"/>
                                        <p:tgtEl>
                                          <p:spTgt spid="41"/>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750" fill="hold"/>
                                        <p:tgtEl>
                                          <p:spTgt spid="40"/>
                                        </p:tgtEl>
                                        <p:attrNameLst>
                                          <p:attrName>ppt_x</p:attrName>
                                        </p:attrNameLst>
                                      </p:cBhvr>
                                      <p:tavLst>
                                        <p:tav tm="0">
                                          <p:val>
                                            <p:strVal val="1+#ppt_w/2"/>
                                          </p:val>
                                        </p:tav>
                                        <p:tav tm="100000">
                                          <p:val>
                                            <p:strVal val="#ppt_x"/>
                                          </p:val>
                                        </p:tav>
                                      </p:tavLst>
                                    </p:anim>
                                    <p:anim calcmode="lin" valueType="num">
                                      <p:cBhvr additive="base">
                                        <p:cTn id="83" dur="750" fill="hold"/>
                                        <p:tgtEl>
                                          <p:spTgt spid="40"/>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750" fill="hold"/>
                                        <p:tgtEl>
                                          <p:spTgt spid="42"/>
                                        </p:tgtEl>
                                        <p:attrNameLst>
                                          <p:attrName>ppt_x</p:attrName>
                                        </p:attrNameLst>
                                      </p:cBhvr>
                                      <p:tavLst>
                                        <p:tav tm="0">
                                          <p:val>
                                            <p:strVal val="1+#ppt_w/2"/>
                                          </p:val>
                                        </p:tav>
                                        <p:tav tm="100000">
                                          <p:val>
                                            <p:strVal val="#ppt_x"/>
                                          </p:val>
                                        </p:tav>
                                      </p:tavLst>
                                    </p:anim>
                                    <p:anim calcmode="lin" valueType="num">
                                      <p:cBhvr additive="base">
                                        <p:cTn id="87" dur="750" fill="hold"/>
                                        <p:tgtEl>
                                          <p:spTgt spid="42"/>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additive="base">
                                        <p:cTn id="91" dur="750" fill="hold"/>
                                        <p:tgtEl>
                                          <p:spTgt spid="44"/>
                                        </p:tgtEl>
                                        <p:attrNameLst>
                                          <p:attrName>ppt_x</p:attrName>
                                        </p:attrNameLst>
                                      </p:cBhvr>
                                      <p:tavLst>
                                        <p:tav tm="0">
                                          <p:val>
                                            <p:strVal val="1+#ppt_w/2"/>
                                          </p:val>
                                        </p:tav>
                                        <p:tav tm="100000">
                                          <p:val>
                                            <p:strVal val="#ppt_x"/>
                                          </p:val>
                                        </p:tav>
                                      </p:tavLst>
                                    </p:anim>
                                    <p:anim calcmode="lin" valueType="num">
                                      <p:cBhvr additive="base">
                                        <p:cTn id="92" dur="750" fill="hold"/>
                                        <p:tgtEl>
                                          <p:spTgt spid="44"/>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43"/>
                                        </p:tgtEl>
                                        <p:attrNameLst>
                                          <p:attrName>style.visibility</p:attrName>
                                        </p:attrNameLst>
                                      </p:cBhvr>
                                      <p:to>
                                        <p:strVal val="visible"/>
                                      </p:to>
                                    </p:set>
                                    <p:anim calcmode="lin" valueType="num">
                                      <p:cBhvr additive="base">
                                        <p:cTn id="95" dur="750" fill="hold"/>
                                        <p:tgtEl>
                                          <p:spTgt spid="43"/>
                                        </p:tgtEl>
                                        <p:attrNameLst>
                                          <p:attrName>ppt_x</p:attrName>
                                        </p:attrNameLst>
                                      </p:cBhvr>
                                      <p:tavLst>
                                        <p:tav tm="0">
                                          <p:val>
                                            <p:strVal val="1+#ppt_w/2"/>
                                          </p:val>
                                        </p:tav>
                                        <p:tav tm="100000">
                                          <p:val>
                                            <p:strVal val="#ppt_x"/>
                                          </p:val>
                                        </p:tav>
                                      </p:tavLst>
                                    </p:anim>
                                    <p:anim calcmode="lin" valueType="num">
                                      <p:cBhvr additive="base">
                                        <p:cTn id="96" dur="750" fill="hold"/>
                                        <p:tgtEl>
                                          <p:spTgt spid="43"/>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750" fill="hold"/>
                                        <p:tgtEl>
                                          <p:spTgt spid="45"/>
                                        </p:tgtEl>
                                        <p:attrNameLst>
                                          <p:attrName>ppt_x</p:attrName>
                                        </p:attrNameLst>
                                      </p:cBhvr>
                                      <p:tavLst>
                                        <p:tav tm="0">
                                          <p:val>
                                            <p:strVal val="1+#ppt_w/2"/>
                                          </p:val>
                                        </p:tav>
                                        <p:tav tm="100000">
                                          <p:val>
                                            <p:strVal val="#ppt_x"/>
                                          </p:val>
                                        </p:tav>
                                      </p:tavLst>
                                    </p:anim>
                                    <p:anim calcmode="lin" valueType="num">
                                      <p:cBhvr additive="base">
                                        <p:cTn id="100" dur="75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9" grpId="0"/>
      <p:bldGraphic spid="30" grpId="0">
        <p:bldAsOne/>
      </p:bldGraphic>
      <p:bldP spid="31" grpId="0" animBg="1"/>
      <p:bldP spid="32" grpId="0" animBg="1"/>
      <p:bldP spid="33" grpId="0"/>
      <p:bldP spid="34" grpId="0" animBg="1"/>
      <p:bldP spid="35" grpId="0" animBg="1"/>
      <p:bldP spid="36" grpId="0"/>
      <p:bldP spid="37" grpId="0" animBg="1"/>
      <p:bldP spid="38" grpId="0" animBg="1"/>
      <p:bldP spid="39" grpId="0"/>
      <p:bldP spid="40" grpId="0" animBg="1"/>
      <p:bldP spid="41" grpId="0" animBg="1"/>
      <p:bldP spid="42" grpId="0"/>
      <p:bldP spid="43" grpId="0" animBg="1"/>
      <p:bldP spid="44" grpId="0" animBg="1"/>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sosceles Triangle 8"/>
          <p:cNvSpPr>
            <a:spLocks/>
          </p:cNvSpPr>
          <p:nvPr/>
        </p:nvSpPr>
        <p:spPr>
          <a:xfrm rot="3413502">
            <a:off x="3605363" y="2590403"/>
            <a:ext cx="588057" cy="5908983"/>
          </a:xfrm>
          <a:prstGeom prs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a:spLocks/>
          </p:cNvSpPr>
          <p:nvPr/>
        </p:nvSpPr>
        <p:spPr>
          <a:xfrm rot="19553844">
            <a:off x="5746686" y="3385728"/>
            <a:ext cx="693138" cy="1177245"/>
          </a:xfrm>
          <a:prstGeom prst="rect">
            <a:avLst/>
          </a:prstGeom>
        </p:spPr>
        <p:txBody>
          <a:bodyPr wrap="none" lIns="68580" tIns="34290" rIns="68580" bIns="34290">
            <a:spAutoFit/>
          </a:bodyPr>
          <a:lstStyle/>
          <a:p>
            <a:pPr algn="ctr"/>
            <a:r>
              <a:rPr lang="en-US" sz="7200" dirty="0">
                <a:solidFill>
                  <a:schemeClr val="tx1">
                    <a:lumMod val="85000"/>
                    <a:lumOff val="15000"/>
                  </a:schemeClr>
                </a:solidFill>
                <a:latin typeface="Entypo" pitchFamily="2" charset="0"/>
                <a:ea typeface="Entypo" pitchFamily="2" charset="0"/>
              </a:rPr>
              <a:t>J</a:t>
            </a:r>
            <a:endParaRPr lang="ru-RU" sz="7200" dirty="0">
              <a:solidFill>
                <a:schemeClr val="tx1">
                  <a:lumMod val="85000"/>
                  <a:lumOff val="15000"/>
                </a:schemeClr>
              </a:solidFill>
              <a:ea typeface="Entypo" pitchFamily="2" charset="0"/>
            </a:endParaRPr>
          </a:p>
        </p:txBody>
      </p:sp>
      <p:sp>
        <p:nvSpPr>
          <p:cNvPr id="11" name="Isosceles Triangle 10"/>
          <p:cNvSpPr>
            <a:spLocks/>
          </p:cNvSpPr>
          <p:nvPr/>
        </p:nvSpPr>
        <p:spPr>
          <a:xfrm rot="18188586">
            <a:off x="4930124" y="2597736"/>
            <a:ext cx="588057" cy="5874108"/>
          </a:xfrm>
          <a:prstGeom prs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a:spLocks/>
          </p:cNvSpPr>
          <p:nvPr/>
        </p:nvSpPr>
        <p:spPr>
          <a:xfrm rot="12728928">
            <a:off x="2522333" y="3554208"/>
            <a:ext cx="693138" cy="1177245"/>
          </a:xfrm>
          <a:prstGeom prst="rect">
            <a:avLst/>
          </a:prstGeom>
        </p:spPr>
        <p:txBody>
          <a:bodyPr wrap="none" lIns="68580" tIns="34290" rIns="68580" bIns="34290">
            <a:spAutoFit/>
          </a:bodyPr>
          <a:lstStyle/>
          <a:p>
            <a:pPr algn="ctr"/>
            <a:r>
              <a:rPr lang="en-US" sz="7200" dirty="0">
                <a:solidFill>
                  <a:schemeClr val="tx1">
                    <a:lumMod val="85000"/>
                    <a:lumOff val="15000"/>
                  </a:schemeClr>
                </a:solidFill>
                <a:latin typeface="Entypo" pitchFamily="2" charset="0"/>
                <a:ea typeface="Entypo" pitchFamily="2" charset="0"/>
              </a:rPr>
              <a:t>J</a:t>
            </a:r>
            <a:endParaRPr lang="ru-RU" sz="7200" dirty="0">
              <a:solidFill>
                <a:schemeClr val="tx1">
                  <a:lumMod val="85000"/>
                  <a:lumOff val="15000"/>
                </a:schemeClr>
              </a:solidFill>
              <a:ea typeface="Entypo" pitchFamily="2" charset="0"/>
            </a:endParaRPr>
          </a:p>
        </p:txBody>
      </p:sp>
      <p:sp>
        <p:nvSpPr>
          <p:cNvPr id="13" name="TextBox 12"/>
          <p:cNvSpPr txBox="1">
            <a:spLocks/>
          </p:cNvSpPr>
          <p:nvPr/>
        </p:nvSpPr>
        <p:spPr>
          <a:xfrm>
            <a:off x="1" y="1606249"/>
            <a:ext cx="9144000" cy="1846659"/>
          </a:xfrm>
          <a:prstGeom prst="rect">
            <a:avLst/>
          </a:prstGeom>
          <a:noFill/>
        </p:spPr>
        <p:txBody>
          <a:bodyPr wrap="square" lIns="68580" tIns="34290" rIns="68580" bIns="34290" rtlCol="0">
            <a:spAutoFit/>
          </a:bodyPr>
          <a:lstStyle/>
          <a:p>
            <a:pPr algn="ctr"/>
            <a:r>
              <a:rPr lang="en-US" sz="11550" spc="-400" dirty="0" err="1" smtClean="0">
                <a:solidFill>
                  <a:schemeClr val="tx1">
                    <a:lumMod val="75000"/>
                    <a:lumOff val="25000"/>
                  </a:schemeClr>
                </a:solidFill>
                <a:latin typeface="Georgia" pitchFamily="18" charset="0"/>
                <a:cs typeface="WC Mano Negra Bta"/>
              </a:rPr>
              <a:t>E</a:t>
            </a:r>
            <a:r>
              <a:rPr lang="en-US" sz="11550" i="1" spc="-400" dirty="0" err="1" smtClean="0">
                <a:solidFill>
                  <a:schemeClr val="tx1">
                    <a:lumMod val="75000"/>
                    <a:lumOff val="25000"/>
                  </a:schemeClr>
                </a:solidFill>
                <a:latin typeface="Georgia" pitchFamily="18" charset="0"/>
                <a:cs typeface="WC Mano Negra Bta"/>
              </a:rPr>
              <a:t>l</a:t>
            </a:r>
            <a:r>
              <a:rPr lang="en-US" sz="11550" spc="-400" dirty="0" err="1" smtClean="0">
                <a:solidFill>
                  <a:schemeClr val="tx1">
                    <a:lumMod val="75000"/>
                    <a:lumOff val="25000"/>
                  </a:schemeClr>
                </a:solidFill>
                <a:latin typeface="Georgia" pitchFamily="18" charset="0"/>
                <a:cs typeface="WC Mano Negra Bta"/>
              </a:rPr>
              <a:t>egant</a:t>
            </a:r>
            <a:r>
              <a:rPr lang="en-US" sz="11550" spc="-400" dirty="0" err="1" smtClean="0">
                <a:solidFill>
                  <a:srgbClr val="C0392B"/>
                </a:solidFill>
                <a:latin typeface="Georgia" pitchFamily="18" charset="0"/>
                <a:cs typeface="WC Mano Negra Bta"/>
              </a:rPr>
              <a:t>Press</a:t>
            </a:r>
            <a:endParaRPr lang="en-US" sz="11550" spc="-400" dirty="0">
              <a:solidFill>
                <a:srgbClr val="C0392B"/>
              </a:solidFill>
              <a:latin typeface="Georgia" pitchFamily="18" charset="0"/>
              <a:cs typeface="WC Mano Negra Bta"/>
            </a:endParaRPr>
          </a:p>
        </p:txBody>
      </p:sp>
      <p:sp>
        <p:nvSpPr>
          <p:cNvPr id="14" name="TextBox 13"/>
          <p:cNvSpPr txBox="1">
            <a:spLocks/>
          </p:cNvSpPr>
          <p:nvPr/>
        </p:nvSpPr>
        <p:spPr>
          <a:xfrm>
            <a:off x="1011528" y="3446792"/>
            <a:ext cx="7174734" cy="207749"/>
          </a:xfrm>
          <a:prstGeom prst="rect">
            <a:avLst/>
          </a:prstGeom>
          <a:noFill/>
        </p:spPr>
        <p:txBody>
          <a:bodyPr wrap="square" lIns="68580" tIns="34290" rIns="68580" bIns="34290" rtlCol="0">
            <a:spAutoFit/>
          </a:bodyPr>
          <a:lstStyle/>
          <a:p>
            <a:pPr algn="ctr"/>
            <a:r>
              <a:rPr lang="en-US" sz="900" spc="800" dirty="0">
                <a:solidFill>
                  <a:srgbClr val="0070C0"/>
                </a:solidFill>
                <a:latin typeface="Nevis" pitchFamily="2" charset="0"/>
                <a:cs typeface="WC Mano Negra Bta"/>
              </a:rPr>
              <a:t>THE</a:t>
            </a:r>
            <a:r>
              <a:rPr lang="en-US" sz="900" spc="800" dirty="0">
                <a:solidFill>
                  <a:schemeClr val="tx1">
                    <a:lumMod val="75000"/>
                    <a:lumOff val="25000"/>
                  </a:schemeClr>
                </a:solidFill>
                <a:latin typeface="Nevis" pitchFamily="2" charset="0"/>
                <a:cs typeface="WC Mano Negra Bta"/>
              </a:rPr>
              <a:t> </a:t>
            </a:r>
            <a:r>
              <a:rPr lang="en-US" sz="900" spc="800" dirty="0" smtClean="0">
                <a:solidFill>
                  <a:srgbClr val="7030A0"/>
                </a:solidFill>
                <a:latin typeface="Nevis" pitchFamily="2" charset="0"/>
                <a:cs typeface="WC Mano Negra Bta"/>
              </a:rPr>
              <a:t>MOST</a:t>
            </a:r>
            <a:r>
              <a:rPr lang="en-US" sz="900" spc="800" dirty="0" smtClean="0">
                <a:solidFill>
                  <a:schemeClr val="tx1">
                    <a:lumMod val="75000"/>
                    <a:lumOff val="25000"/>
                  </a:schemeClr>
                </a:solidFill>
                <a:latin typeface="Nevis" pitchFamily="2" charset="0"/>
                <a:cs typeface="WC Mano Negra Bta"/>
              </a:rPr>
              <a:t> </a:t>
            </a:r>
            <a:r>
              <a:rPr lang="en-US" sz="900" spc="800" dirty="0" smtClean="0">
                <a:solidFill>
                  <a:srgbClr val="CC00CC"/>
                </a:solidFill>
                <a:latin typeface="Nevis" pitchFamily="2" charset="0"/>
                <a:cs typeface="WC Mano Negra Bta"/>
              </a:rPr>
              <a:t>BEAUTIFUL</a:t>
            </a:r>
            <a:r>
              <a:rPr lang="en-US" sz="900" spc="800" dirty="0" smtClean="0">
                <a:solidFill>
                  <a:srgbClr val="C0392B"/>
                </a:solidFill>
                <a:latin typeface="Nevis" pitchFamily="2" charset="0"/>
                <a:cs typeface="WC Mano Negra Bta"/>
              </a:rPr>
              <a:t> PRESENTATION </a:t>
            </a:r>
            <a:r>
              <a:rPr lang="en-US" sz="900" spc="800" dirty="0" smtClean="0">
                <a:solidFill>
                  <a:schemeClr val="bg2">
                    <a:lumMod val="25000"/>
                  </a:schemeClr>
                </a:solidFill>
                <a:latin typeface="Nevis" pitchFamily="2" charset="0"/>
                <a:cs typeface="WC Mano Negra Bta"/>
              </a:rPr>
              <a:t>THEMES</a:t>
            </a:r>
            <a:endParaRPr lang="en-US" sz="900" spc="800" dirty="0">
              <a:solidFill>
                <a:schemeClr val="bg2">
                  <a:lumMod val="25000"/>
                </a:schemeClr>
              </a:solidFill>
              <a:latin typeface="Nevis" pitchFamily="2" charset="0"/>
              <a:cs typeface="WC Mano Negra Bta"/>
            </a:endParaRPr>
          </a:p>
        </p:txBody>
      </p:sp>
      <p:sp>
        <p:nvSpPr>
          <p:cNvPr id="15" name="TextBox 14"/>
          <p:cNvSpPr txBox="1">
            <a:spLocks/>
          </p:cNvSpPr>
          <p:nvPr/>
        </p:nvSpPr>
        <p:spPr>
          <a:xfrm>
            <a:off x="2262255" y="1865369"/>
            <a:ext cx="2183551" cy="438582"/>
          </a:xfrm>
          <a:prstGeom prst="rect">
            <a:avLst/>
          </a:prstGeom>
          <a:noFill/>
        </p:spPr>
        <p:txBody>
          <a:bodyPr wrap="square" lIns="68580" tIns="34290" rIns="68580" bIns="34290" rtlCol="0">
            <a:spAutoFit/>
          </a:bodyPr>
          <a:lstStyle/>
          <a:p>
            <a:r>
              <a:rPr lang="en-US" sz="2400" dirty="0" smtClean="0">
                <a:solidFill>
                  <a:schemeClr val="bg2">
                    <a:lumMod val="50000"/>
                  </a:schemeClr>
                </a:solidFill>
                <a:latin typeface="Georgia" pitchFamily="18" charset="0"/>
                <a:cs typeface="WC Mano Negra Bta"/>
              </a:rPr>
              <a:t>a project by</a:t>
            </a:r>
            <a:endParaRPr lang="en-US" sz="2400" dirty="0">
              <a:solidFill>
                <a:schemeClr val="bg2">
                  <a:lumMod val="50000"/>
                </a:schemeClr>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10"/>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750"/>
                                        <p:tgtEl>
                                          <p:spTgt spid="9"/>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750"/>
                                        <p:tgtEl>
                                          <p:spTgt spid="12"/>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12"/>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11"/>
                                        </p:tgtEl>
                                        <p:attrNameLst>
                                          <p:attrName>style.visibility</p:attrName>
                                        </p:attrNameLst>
                                      </p:cBhvr>
                                      <p:to>
                                        <p:strVal val="visible"/>
                                      </p:to>
                                    </p:set>
                                    <p:animEffect transition="in" filter="wipe(right)">
                                      <p:cBhvr>
                                        <p:cTn id="20" dur="1750"/>
                                        <p:tgtEl>
                                          <p:spTgt spid="11"/>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0" grpId="1"/>
      <p:bldP spid="11" grpId="0" animBg="1"/>
      <p:bldP spid="12" grpId="0"/>
      <p:bldP spid="12" grpId="1"/>
      <p:bldP spid="13" grpId="0"/>
      <p:bldP spid="14"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p:cNvSpPr>
          <p:nvPr/>
        </p:nvSpPr>
        <p:spPr>
          <a:xfrm>
            <a:off x="646873" y="2204865"/>
            <a:ext cx="2806261" cy="500137"/>
          </a:xfrm>
          <a:prstGeom prst="rect">
            <a:avLst/>
          </a:prstGeom>
          <a:noFill/>
        </p:spPr>
        <p:txBody>
          <a:bodyPr wrap="square" lIns="68580" tIns="34290" rIns="68580" bIns="34290" rtlCol="0">
            <a:spAutoFit/>
          </a:bodyPr>
          <a:lstStyle/>
          <a:p>
            <a:r>
              <a:rPr lang="en-US" sz="2800" b="1" dirty="0" smtClean="0">
                <a:solidFill>
                  <a:schemeClr val="tx1">
                    <a:lumMod val="85000"/>
                    <a:lumOff val="15000"/>
                  </a:schemeClr>
                </a:solidFill>
                <a:latin typeface="Georgia" panose="02040502050405020303" pitchFamily="18" charset="0"/>
                <a:cs typeface="WC Mano Negra Bta"/>
              </a:rPr>
              <a:t>MICHAEL</a:t>
            </a:r>
            <a:endParaRPr lang="en-US" sz="2800" b="1" dirty="0">
              <a:solidFill>
                <a:schemeClr val="tx1">
                  <a:lumMod val="85000"/>
                  <a:lumOff val="15000"/>
                </a:schemeClr>
              </a:solidFill>
              <a:latin typeface="Georgia" panose="02040502050405020303" pitchFamily="18" charset="0"/>
              <a:cs typeface="WC Mano Negra Bta"/>
            </a:endParaRPr>
          </a:p>
        </p:txBody>
      </p:sp>
      <p:sp>
        <p:nvSpPr>
          <p:cNvPr id="27" name="Rectangle 26"/>
          <p:cNvSpPr>
            <a:spLocks/>
          </p:cNvSpPr>
          <p:nvPr/>
        </p:nvSpPr>
        <p:spPr>
          <a:xfrm>
            <a:off x="646871" y="2996952"/>
            <a:ext cx="3586169" cy="1038746"/>
          </a:xfrm>
          <a:prstGeom prst="rect">
            <a:avLst/>
          </a:prstGeom>
        </p:spPr>
        <p:txBody>
          <a:bodyPr wrap="square" lIns="68580" tIns="34290" rIns="68580" bIns="34290">
            <a:spAutoFit/>
          </a:bodyPr>
          <a:lstStyle/>
          <a:p>
            <a:r>
              <a:rPr lang="ms-MY" sz="105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28" name="Straight Connector 27"/>
          <p:cNvCxnSpPr>
            <a:cxnSpLocks/>
          </p:cNvCxnSpPr>
          <p:nvPr/>
        </p:nvCxnSpPr>
        <p:spPr>
          <a:xfrm flipH="1">
            <a:off x="743721" y="2636912"/>
            <a:ext cx="1444861"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a:spLocks/>
          </p:cNvSpPr>
          <p:nvPr/>
        </p:nvSpPr>
        <p:spPr>
          <a:xfrm>
            <a:off x="664642" y="2636913"/>
            <a:ext cx="1918115" cy="438582"/>
          </a:xfrm>
          <a:prstGeom prst="rect">
            <a:avLst/>
          </a:prstGeom>
          <a:noFill/>
        </p:spPr>
        <p:txBody>
          <a:bodyPr wrap="square" lIns="68580" tIns="34290" rIns="68580" bIns="34290" rtlCol="0">
            <a:spAutoFit/>
          </a:bodyPr>
          <a:lstStyle/>
          <a:p>
            <a:r>
              <a:rPr lang="en-US" sz="2400" dirty="0" smtClean="0">
                <a:solidFill>
                  <a:schemeClr val="tx1">
                    <a:lumMod val="85000"/>
                    <a:lumOff val="15000"/>
                  </a:schemeClr>
                </a:solidFill>
                <a:latin typeface="Bebas Neue" pitchFamily="34" charset="0"/>
                <a:cs typeface="WC Mano Negra Bta"/>
              </a:rPr>
              <a:t>WEB PROGRAMER</a:t>
            </a:r>
            <a:endParaRPr lang="en-US" sz="2400" dirty="0">
              <a:solidFill>
                <a:schemeClr val="tx1">
                  <a:lumMod val="85000"/>
                  <a:lumOff val="15000"/>
                </a:schemeClr>
              </a:solidFill>
              <a:latin typeface="Bebas Neue" pitchFamily="34" charset="0"/>
              <a:cs typeface="WC Mano Negra Bta"/>
            </a:endParaRPr>
          </a:p>
        </p:txBody>
      </p:sp>
      <p:graphicFrame>
        <p:nvGraphicFramePr>
          <p:cNvPr id="30" name="Diagram 29"/>
          <p:cNvGraphicFramePr>
            <a:graphicFrameLocks/>
          </p:cNvGraphicFramePr>
          <p:nvPr>
            <p:extLst>
              <p:ext uri="{D42A27DB-BD31-4B8C-83A1-F6EECF244321}">
                <p14:modId xmlns:p14="http://schemas.microsoft.com/office/powerpoint/2010/main" val="1465918905"/>
              </p:ext>
            </p:extLst>
          </p:nvPr>
        </p:nvGraphicFramePr>
        <p:xfrm>
          <a:off x="4994396" y="2009877"/>
          <a:ext cx="3222006" cy="3613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 name="Parallelogram 30"/>
          <p:cNvSpPr>
            <a:spLocks/>
          </p:cNvSpPr>
          <p:nvPr/>
        </p:nvSpPr>
        <p:spPr>
          <a:xfrm>
            <a:off x="740698" y="4284744"/>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2" name="Parallelogram 31"/>
          <p:cNvSpPr>
            <a:spLocks/>
          </p:cNvSpPr>
          <p:nvPr/>
        </p:nvSpPr>
        <p:spPr>
          <a:xfrm>
            <a:off x="740698" y="4284745"/>
            <a:ext cx="1686031" cy="170236"/>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HTML5 &amp; CSS3</a:t>
            </a:r>
            <a:endParaRPr lang="en-US" sz="900" dirty="0">
              <a:solidFill>
                <a:schemeClr val="bg1"/>
              </a:solidFill>
              <a:latin typeface="Nevis" pitchFamily="2" charset="0"/>
              <a:cs typeface="WC Mano Negra Bta"/>
            </a:endParaRPr>
          </a:p>
        </p:txBody>
      </p:sp>
      <p:sp>
        <p:nvSpPr>
          <p:cNvPr id="33" name="Rectangle 32"/>
          <p:cNvSpPr>
            <a:spLocks/>
          </p:cNvSpPr>
          <p:nvPr/>
        </p:nvSpPr>
        <p:spPr>
          <a:xfrm>
            <a:off x="3929514" y="4237527"/>
            <a:ext cx="441468"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45%</a:t>
            </a:r>
            <a:endParaRPr lang="ms-MY" sz="1050" dirty="0">
              <a:solidFill>
                <a:schemeClr val="tx1">
                  <a:lumMod val="85000"/>
                  <a:lumOff val="15000"/>
                </a:schemeClr>
              </a:solidFill>
              <a:latin typeface="Nevis" pitchFamily="2" charset="0"/>
            </a:endParaRPr>
          </a:p>
        </p:txBody>
      </p:sp>
      <p:sp>
        <p:nvSpPr>
          <p:cNvPr id="34" name="Parallelogram 33"/>
          <p:cNvSpPr>
            <a:spLocks/>
          </p:cNvSpPr>
          <p:nvPr/>
        </p:nvSpPr>
        <p:spPr>
          <a:xfrm>
            <a:off x="740698" y="4573041"/>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5" name="Parallelogram 34"/>
          <p:cNvSpPr>
            <a:spLocks/>
          </p:cNvSpPr>
          <p:nvPr/>
        </p:nvSpPr>
        <p:spPr>
          <a:xfrm>
            <a:off x="740698" y="4573043"/>
            <a:ext cx="2354446" cy="170236"/>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PHP</a:t>
            </a:r>
            <a:endParaRPr lang="en-US" sz="900" dirty="0">
              <a:solidFill>
                <a:schemeClr val="bg1"/>
              </a:solidFill>
              <a:latin typeface="Nevis" pitchFamily="2" charset="0"/>
              <a:cs typeface="WC Mano Negra Bta"/>
            </a:endParaRPr>
          </a:p>
        </p:txBody>
      </p:sp>
      <p:sp>
        <p:nvSpPr>
          <p:cNvPr id="36" name="Rectangle 35"/>
          <p:cNvSpPr>
            <a:spLocks/>
          </p:cNvSpPr>
          <p:nvPr/>
        </p:nvSpPr>
        <p:spPr>
          <a:xfrm>
            <a:off x="3924706" y="4525824"/>
            <a:ext cx="446276"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66%</a:t>
            </a:r>
            <a:endParaRPr lang="ms-MY" sz="1050" dirty="0">
              <a:solidFill>
                <a:schemeClr val="tx1">
                  <a:lumMod val="85000"/>
                  <a:lumOff val="15000"/>
                </a:schemeClr>
              </a:solidFill>
              <a:latin typeface="Nevis" pitchFamily="2" charset="0"/>
            </a:endParaRPr>
          </a:p>
        </p:txBody>
      </p:sp>
      <p:sp>
        <p:nvSpPr>
          <p:cNvPr id="37" name="Parallelogram 36"/>
          <p:cNvSpPr>
            <a:spLocks/>
          </p:cNvSpPr>
          <p:nvPr/>
        </p:nvSpPr>
        <p:spPr>
          <a:xfrm>
            <a:off x="740698" y="4860647"/>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8" name="Parallelogram 37"/>
          <p:cNvSpPr>
            <a:spLocks/>
          </p:cNvSpPr>
          <p:nvPr/>
        </p:nvSpPr>
        <p:spPr>
          <a:xfrm>
            <a:off x="740699" y="4860649"/>
            <a:ext cx="1418342" cy="170236"/>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JAVASCRIPT</a:t>
            </a:r>
            <a:endParaRPr lang="en-US" sz="900" dirty="0">
              <a:solidFill>
                <a:schemeClr val="bg1"/>
              </a:solidFill>
              <a:latin typeface="Nevis" pitchFamily="2" charset="0"/>
              <a:cs typeface="WC Mano Negra Bta"/>
            </a:endParaRPr>
          </a:p>
        </p:txBody>
      </p:sp>
      <p:sp>
        <p:nvSpPr>
          <p:cNvPr id="39" name="Rectangle 38"/>
          <p:cNvSpPr>
            <a:spLocks/>
          </p:cNvSpPr>
          <p:nvPr/>
        </p:nvSpPr>
        <p:spPr>
          <a:xfrm>
            <a:off x="3937533" y="4813430"/>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25%</a:t>
            </a:r>
            <a:endParaRPr lang="ms-MY" sz="1050" dirty="0">
              <a:solidFill>
                <a:schemeClr val="tx1">
                  <a:lumMod val="85000"/>
                  <a:lumOff val="15000"/>
                </a:schemeClr>
              </a:solidFill>
              <a:latin typeface="Nevis" pitchFamily="2" charset="0"/>
            </a:endParaRPr>
          </a:p>
        </p:txBody>
      </p:sp>
      <p:sp>
        <p:nvSpPr>
          <p:cNvPr id="40" name="Parallelogram 39"/>
          <p:cNvSpPr>
            <a:spLocks/>
          </p:cNvSpPr>
          <p:nvPr/>
        </p:nvSpPr>
        <p:spPr>
          <a:xfrm>
            <a:off x="740698" y="5145711"/>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1" name="Parallelogram 40"/>
          <p:cNvSpPr>
            <a:spLocks/>
          </p:cNvSpPr>
          <p:nvPr/>
        </p:nvSpPr>
        <p:spPr>
          <a:xfrm>
            <a:off x="740699" y="5145712"/>
            <a:ext cx="2858503" cy="170237"/>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ROBO</a:t>
            </a:r>
            <a:endParaRPr lang="en-US" sz="900" dirty="0">
              <a:solidFill>
                <a:schemeClr val="bg1"/>
              </a:solidFill>
              <a:latin typeface="Nevis" pitchFamily="2" charset="0"/>
              <a:cs typeface="WC Mano Negra Bta"/>
            </a:endParaRPr>
          </a:p>
        </p:txBody>
      </p:sp>
      <p:sp>
        <p:nvSpPr>
          <p:cNvPr id="42" name="Rectangle 41"/>
          <p:cNvSpPr>
            <a:spLocks/>
          </p:cNvSpPr>
          <p:nvPr/>
        </p:nvSpPr>
        <p:spPr>
          <a:xfrm>
            <a:off x="3937531" y="5098494"/>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97%</a:t>
            </a:r>
            <a:endParaRPr lang="ms-MY" sz="1050" dirty="0">
              <a:solidFill>
                <a:schemeClr val="tx1">
                  <a:lumMod val="85000"/>
                  <a:lumOff val="15000"/>
                </a:schemeClr>
              </a:solidFill>
              <a:latin typeface="Nevis" pitchFamily="2" charset="0"/>
            </a:endParaRPr>
          </a:p>
        </p:txBody>
      </p:sp>
      <p:sp>
        <p:nvSpPr>
          <p:cNvPr id="43" name="Parallelogram 42"/>
          <p:cNvSpPr>
            <a:spLocks/>
          </p:cNvSpPr>
          <p:nvPr/>
        </p:nvSpPr>
        <p:spPr>
          <a:xfrm>
            <a:off x="740698" y="5439402"/>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4" name="Parallelogram 43"/>
          <p:cNvSpPr>
            <a:spLocks/>
          </p:cNvSpPr>
          <p:nvPr/>
        </p:nvSpPr>
        <p:spPr>
          <a:xfrm>
            <a:off x="740699" y="5439403"/>
            <a:ext cx="1922398" cy="170237"/>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FLASH</a:t>
            </a:r>
          </a:p>
        </p:txBody>
      </p:sp>
      <p:sp>
        <p:nvSpPr>
          <p:cNvPr id="45" name="Rectangle 44"/>
          <p:cNvSpPr>
            <a:spLocks/>
          </p:cNvSpPr>
          <p:nvPr/>
        </p:nvSpPr>
        <p:spPr>
          <a:xfrm>
            <a:off x="3939133" y="5392185"/>
            <a:ext cx="431849"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57%</a:t>
            </a:r>
            <a:endParaRPr lang="ms-MY" sz="1050" dirty="0">
              <a:solidFill>
                <a:schemeClr val="tx1">
                  <a:lumMod val="85000"/>
                  <a:lumOff val="15000"/>
                </a:schemeClr>
              </a:solidFill>
              <a:latin typeface="Nevis" pitchFamily="2" charset="0"/>
            </a:endParaRPr>
          </a:p>
        </p:txBody>
      </p:sp>
      <p:sp>
        <p:nvSpPr>
          <p:cNvPr id="46" name="Text Box 7"/>
          <p:cNvSpPr txBox="1">
            <a:spLocks noChangeArrowheads="1"/>
          </p:cNvSpPr>
          <p:nvPr/>
        </p:nvSpPr>
        <p:spPr bwMode="auto">
          <a:xfrm>
            <a:off x="3649390" y="660738"/>
            <a:ext cx="187827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Our Team</a:t>
            </a:r>
          </a:p>
        </p:txBody>
      </p:sp>
      <p:sp>
        <p:nvSpPr>
          <p:cNvPr id="47" name="Text Box 7"/>
          <p:cNvSpPr txBox="1">
            <a:spLocks noChangeArrowheads="1"/>
          </p:cNvSpPr>
          <p:nvPr/>
        </p:nvSpPr>
        <p:spPr bwMode="auto">
          <a:xfrm>
            <a:off x="566444" y="1153180"/>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750" fill="hold"/>
                                        <p:tgtEl>
                                          <p:spTgt spid="26"/>
                                        </p:tgtEl>
                                        <p:attrNameLst>
                                          <p:attrName>ppt_x</p:attrName>
                                        </p:attrNameLst>
                                      </p:cBhvr>
                                      <p:tavLst>
                                        <p:tav tm="0">
                                          <p:val>
                                            <p:strVal val="1+#ppt_w/2"/>
                                          </p:val>
                                        </p:tav>
                                        <p:tav tm="100000">
                                          <p:val>
                                            <p:strVal val="#ppt_x"/>
                                          </p:val>
                                        </p:tav>
                                      </p:tavLst>
                                    </p:anim>
                                    <p:anim calcmode="lin" valueType="num">
                                      <p:cBhvr additive="base">
                                        <p:cTn id="23" dur="750" fill="hold"/>
                                        <p:tgtEl>
                                          <p:spTgt spid="26"/>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1+#ppt_w/2"/>
                                          </p:val>
                                        </p:tav>
                                        <p:tav tm="100000">
                                          <p:val>
                                            <p:strVal val="#ppt_x"/>
                                          </p:val>
                                        </p:tav>
                                      </p:tavLst>
                                    </p:anim>
                                    <p:anim calcmode="lin" valueType="num">
                                      <p:cBhvr additive="base">
                                        <p:cTn id="27" dur="75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1+#ppt_w/2"/>
                                          </p:val>
                                        </p:tav>
                                        <p:tav tm="100000">
                                          <p:val>
                                            <p:strVal val="#ppt_x"/>
                                          </p:val>
                                        </p:tav>
                                      </p:tavLst>
                                    </p:anim>
                                    <p:anim calcmode="lin" valueType="num">
                                      <p:cBhvr additive="base">
                                        <p:cTn id="31" dur="750" fill="hold"/>
                                        <p:tgtEl>
                                          <p:spTgt spid="29"/>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750" fill="hold"/>
                                        <p:tgtEl>
                                          <p:spTgt spid="27"/>
                                        </p:tgtEl>
                                        <p:attrNameLst>
                                          <p:attrName>ppt_x</p:attrName>
                                        </p:attrNameLst>
                                      </p:cBhvr>
                                      <p:tavLst>
                                        <p:tav tm="0">
                                          <p:val>
                                            <p:strVal val="1+#ppt_w/2"/>
                                          </p:val>
                                        </p:tav>
                                        <p:tav tm="100000">
                                          <p:val>
                                            <p:strVal val="#ppt_x"/>
                                          </p:val>
                                        </p:tav>
                                      </p:tavLst>
                                    </p:anim>
                                    <p:anim calcmode="lin" valueType="num">
                                      <p:cBhvr additive="base">
                                        <p:cTn id="35" dur="750" fill="hold"/>
                                        <p:tgtEl>
                                          <p:spTgt spid="27"/>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750" fill="hold"/>
                                        <p:tgtEl>
                                          <p:spTgt spid="32"/>
                                        </p:tgtEl>
                                        <p:attrNameLst>
                                          <p:attrName>ppt_x</p:attrName>
                                        </p:attrNameLst>
                                      </p:cBhvr>
                                      <p:tavLst>
                                        <p:tav tm="0">
                                          <p:val>
                                            <p:strVal val="1+#ppt_w/2"/>
                                          </p:val>
                                        </p:tav>
                                        <p:tav tm="100000">
                                          <p:val>
                                            <p:strVal val="#ppt_x"/>
                                          </p:val>
                                        </p:tav>
                                      </p:tavLst>
                                    </p:anim>
                                    <p:anim calcmode="lin" valueType="num">
                                      <p:cBhvr additive="base">
                                        <p:cTn id="40" dur="750" fill="hold"/>
                                        <p:tgtEl>
                                          <p:spTgt spid="32"/>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750" fill="hold"/>
                                        <p:tgtEl>
                                          <p:spTgt spid="33"/>
                                        </p:tgtEl>
                                        <p:attrNameLst>
                                          <p:attrName>ppt_x</p:attrName>
                                        </p:attrNameLst>
                                      </p:cBhvr>
                                      <p:tavLst>
                                        <p:tav tm="0">
                                          <p:val>
                                            <p:strVal val="1+#ppt_w/2"/>
                                          </p:val>
                                        </p:tav>
                                        <p:tav tm="100000">
                                          <p:val>
                                            <p:strVal val="#ppt_x"/>
                                          </p:val>
                                        </p:tav>
                                      </p:tavLst>
                                    </p:anim>
                                    <p:anim calcmode="lin" valueType="num">
                                      <p:cBhvr additive="base">
                                        <p:cTn id="48" dur="750" fill="hold"/>
                                        <p:tgtEl>
                                          <p:spTgt spid="33"/>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750" fill="hold"/>
                                        <p:tgtEl>
                                          <p:spTgt spid="35"/>
                                        </p:tgtEl>
                                        <p:attrNameLst>
                                          <p:attrName>ppt_x</p:attrName>
                                        </p:attrNameLst>
                                      </p:cBhvr>
                                      <p:tavLst>
                                        <p:tav tm="0">
                                          <p:val>
                                            <p:strVal val="1+#ppt_w/2"/>
                                          </p:val>
                                        </p:tav>
                                        <p:tav tm="100000">
                                          <p:val>
                                            <p:strVal val="#ppt_x"/>
                                          </p:val>
                                        </p:tav>
                                      </p:tavLst>
                                    </p:anim>
                                    <p:anim calcmode="lin" valueType="num">
                                      <p:cBhvr additive="base">
                                        <p:cTn id="53" dur="750" fill="hold"/>
                                        <p:tgtEl>
                                          <p:spTgt spid="35"/>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750" fill="hold"/>
                                        <p:tgtEl>
                                          <p:spTgt spid="34"/>
                                        </p:tgtEl>
                                        <p:attrNameLst>
                                          <p:attrName>ppt_x</p:attrName>
                                        </p:attrNameLst>
                                      </p:cBhvr>
                                      <p:tavLst>
                                        <p:tav tm="0">
                                          <p:val>
                                            <p:strVal val="1+#ppt_w/2"/>
                                          </p:val>
                                        </p:tav>
                                        <p:tav tm="100000">
                                          <p:val>
                                            <p:strVal val="#ppt_x"/>
                                          </p:val>
                                        </p:tav>
                                      </p:tavLst>
                                    </p:anim>
                                    <p:anim calcmode="lin" valueType="num">
                                      <p:cBhvr additive="base">
                                        <p:cTn id="57" dur="750" fill="hold"/>
                                        <p:tgtEl>
                                          <p:spTgt spid="34"/>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1+#ppt_w/2"/>
                                          </p:val>
                                        </p:tav>
                                        <p:tav tm="100000">
                                          <p:val>
                                            <p:strVal val="#ppt_x"/>
                                          </p:val>
                                        </p:tav>
                                      </p:tavLst>
                                    </p:anim>
                                    <p:anim calcmode="lin" valueType="num">
                                      <p:cBhvr additive="base">
                                        <p:cTn id="61" dur="750" fill="hold"/>
                                        <p:tgtEl>
                                          <p:spTgt spid="36"/>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750" fill="hold"/>
                                        <p:tgtEl>
                                          <p:spTgt spid="38"/>
                                        </p:tgtEl>
                                        <p:attrNameLst>
                                          <p:attrName>ppt_x</p:attrName>
                                        </p:attrNameLst>
                                      </p:cBhvr>
                                      <p:tavLst>
                                        <p:tav tm="0">
                                          <p:val>
                                            <p:strVal val="1+#ppt_w/2"/>
                                          </p:val>
                                        </p:tav>
                                        <p:tav tm="100000">
                                          <p:val>
                                            <p:strVal val="#ppt_x"/>
                                          </p:val>
                                        </p:tav>
                                      </p:tavLst>
                                    </p:anim>
                                    <p:anim calcmode="lin" valueType="num">
                                      <p:cBhvr additive="base">
                                        <p:cTn id="66" dur="750" fill="hold"/>
                                        <p:tgtEl>
                                          <p:spTgt spid="38"/>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750" fill="hold"/>
                                        <p:tgtEl>
                                          <p:spTgt spid="37"/>
                                        </p:tgtEl>
                                        <p:attrNameLst>
                                          <p:attrName>ppt_x</p:attrName>
                                        </p:attrNameLst>
                                      </p:cBhvr>
                                      <p:tavLst>
                                        <p:tav tm="0">
                                          <p:val>
                                            <p:strVal val="1+#ppt_w/2"/>
                                          </p:val>
                                        </p:tav>
                                        <p:tav tm="100000">
                                          <p:val>
                                            <p:strVal val="#ppt_x"/>
                                          </p:val>
                                        </p:tav>
                                      </p:tavLst>
                                    </p:anim>
                                    <p:anim calcmode="lin" valueType="num">
                                      <p:cBhvr additive="base">
                                        <p:cTn id="70" dur="750" fill="hold"/>
                                        <p:tgtEl>
                                          <p:spTgt spid="37"/>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750" fill="hold"/>
                                        <p:tgtEl>
                                          <p:spTgt spid="39"/>
                                        </p:tgtEl>
                                        <p:attrNameLst>
                                          <p:attrName>ppt_x</p:attrName>
                                        </p:attrNameLst>
                                      </p:cBhvr>
                                      <p:tavLst>
                                        <p:tav tm="0">
                                          <p:val>
                                            <p:strVal val="1+#ppt_w/2"/>
                                          </p:val>
                                        </p:tav>
                                        <p:tav tm="100000">
                                          <p:val>
                                            <p:strVal val="#ppt_x"/>
                                          </p:val>
                                        </p:tav>
                                      </p:tavLst>
                                    </p:anim>
                                    <p:anim calcmode="lin" valueType="num">
                                      <p:cBhvr additive="base">
                                        <p:cTn id="74" dur="750" fill="hold"/>
                                        <p:tgtEl>
                                          <p:spTgt spid="3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750" fill="hold"/>
                                        <p:tgtEl>
                                          <p:spTgt spid="41"/>
                                        </p:tgtEl>
                                        <p:attrNameLst>
                                          <p:attrName>ppt_x</p:attrName>
                                        </p:attrNameLst>
                                      </p:cBhvr>
                                      <p:tavLst>
                                        <p:tav tm="0">
                                          <p:val>
                                            <p:strVal val="1+#ppt_w/2"/>
                                          </p:val>
                                        </p:tav>
                                        <p:tav tm="100000">
                                          <p:val>
                                            <p:strVal val="#ppt_x"/>
                                          </p:val>
                                        </p:tav>
                                      </p:tavLst>
                                    </p:anim>
                                    <p:anim calcmode="lin" valueType="num">
                                      <p:cBhvr additive="base">
                                        <p:cTn id="79" dur="750" fill="hold"/>
                                        <p:tgtEl>
                                          <p:spTgt spid="41"/>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750" fill="hold"/>
                                        <p:tgtEl>
                                          <p:spTgt spid="40"/>
                                        </p:tgtEl>
                                        <p:attrNameLst>
                                          <p:attrName>ppt_x</p:attrName>
                                        </p:attrNameLst>
                                      </p:cBhvr>
                                      <p:tavLst>
                                        <p:tav tm="0">
                                          <p:val>
                                            <p:strVal val="1+#ppt_w/2"/>
                                          </p:val>
                                        </p:tav>
                                        <p:tav tm="100000">
                                          <p:val>
                                            <p:strVal val="#ppt_x"/>
                                          </p:val>
                                        </p:tav>
                                      </p:tavLst>
                                    </p:anim>
                                    <p:anim calcmode="lin" valueType="num">
                                      <p:cBhvr additive="base">
                                        <p:cTn id="83" dur="750" fill="hold"/>
                                        <p:tgtEl>
                                          <p:spTgt spid="40"/>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750" fill="hold"/>
                                        <p:tgtEl>
                                          <p:spTgt spid="42"/>
                                        </p:tgtEl>
                                        <p:attrNameLst>
                                          <p:attrName>ppt_x</p:attrName>
                                        </p:attrNameLst>
                                      </p:cBhvr>
                                      <p:tavLst>
                                        <p:tav tm="0">
                                          <p:val>
                                            <p:strVal val="1+#ppt_w/2"/>
                                          </p:val>
                                        </p:tav>
                                        <p:tav tm="100000">
                                          <p:val>
                                            <p:strVal val="#ppt_x"/>
                                          </p:val>
                                        </p:tav>
                                      </p:tavLst>
                                    </p:anim>
                                    <p:anim calcmode="lin" valueType="num">
                                      <p:cBhvr additive="base">
                                        <p:cTn id="87" dur="750" fill="hold"/>
                                        <p:tgtEl>
                                          <p:spTgt spid="42"/>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additive="base">
                                        <p:cTn id="91" dur="750" fill="hold"/>
                                        <p:tgtEl>
                                          <p:spTgt spid="44"/>
                                        </p:tgtEl>
                                        <p:attrNameLst>
                                          <p:attrName>ppt_x</p:attrName>
                                        </p:attrNameLst>
                                      </p:cBhvr>
                                      <p:tavLst>
                                        <p:tav tm="0">
                                          <p:val>
                                            <p:strVal val="1+#ppt_w/2"/>
                                          </p:val>
                                        </p:tav>
                                        <p:tav tm="100000">
                                          <p:val>
                                            <p:strVal val="#ppt_x"/>
                                          </p:val>
                                        </p:tav>
                                      </p:tavLst>
                                    </p:anim>
                                    <p:anim calcmode="lin" valueType="num">
                                      <p:cBhvr additive="base">
                                        <p:cTn id="92" dur="750" fill="hold"/>
                                        <p:tgtEl>
                                          <p:spTgt spid="44"/>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43"/>
                                        </p:tgtEl>
                                        <p:attrNameLst>
                                          <p:attrName>style.visibility</p:attrName>
                                        </p:attrNameLst>
                                      </p:cBhvr>
                                      <p:to>
                                        <p:strVal val="visible"/>
                                      </p:to>
                                    </p:set>
                                    <p:anim calcmode="lin" valueType="num">
                                      <p:cBhvr additive="base">
                                        <p:cTn id="95" dur="750" fill="hold"/>
                                        <p:tgtEl>
                                          <p:spTgt spid="43"/>
                                        </p:tgtEl>
                                        <p:attrNameLst>
                                          <p:attrName>ppt_x</p:attrName>
                                        </p:attrNameLst>
                                      </p:cBhvr>
                                      <p:tavLst>
                                        <p:tav tm="0">
                                          <p:val>
                                            <p:strVal val="1+#ppt_w/2"/>
                                          </p:val>
                                        </p:tav>
                                        <p:tav tm="100000">
                                          <p:val>
                                            <p:strVal val="#ppt_x"/>
                                          </p:val>
                                        </p:tav>
                                      </p:tavLst>
                                    </p:anim>
                                    <p:anim calcmode="lin" valueType="num">
                                      <p:cBhvr additive="base">
                                        <p:cTn id="96" dur="750" fill="hold"/>
                                        <p:tgtEl>
                                          <p:spTgt spid="43"/>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750" fill="hold"/>
                                        <p:tgtEl>
                                          <p:spTgt spid="45"/>
                                        </p:tgtEl>
                                        <p:attrNameLst>
                                          <p:attrName>ppt_x</p:attrName>
                                        </p:attrNameLst>
                                      </p:cBhvr>
                                      <p:tavLst>
                                        <p:tav tm="0">
                                          <p:val>
                                            <p:strVal val="1+#ppt_w/2"/>
                                          </p:val>
                                        </p:tav>
                                        <p:tav tm="100000">
                                          <p:val>
                                            <p:strVal val="#ppt_x"/>
                                          </p:val>
                                        </p:tav>
                                      </p:tavLst>
                                    </p:anim>
                                    <p:anim calcmode="lin" valueType="num">
                                      <p:cBhvr additive="base">
                                        <p:cTn id="100" dur="75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9" grpId="0"/>
      <p:bldGraphic spid="30" grpId="0">
        <p:bldAsOne/>
      </p:bldGraphic>
      <p:bldP spid="31" grpId="0" animBg="1"/>
      <p:bldP spid="32" grpId="0" animBg="1"/>
      <p:bldP spid="33" grpId="0"/>
      <p:bldP spid="34" grpId="0" animBg="1"/>
      <p:bldP spid="35" grpId="0" animBg="1"/>
      <p:bldP spid="36" grpId="0"/>
      <p:bldP spid="37" grpId="0" animBg="1"/>
      <p:bldP spid="38" grpId="0" animBg="1"/>
      <p:bldP spid="39" grpId="0"/>
      <p:bldP spid="40" grpId="0" animBg="1"/>
      <p:bldP spid="41" grpId="0" animBg="1"/>
      <p:bldP spid="42" grpId="0"/>
      <p:bldP spid="43" grpId="0" animBg="1"/>
      <p:bldP spid="44" grpId="0" animBg="1"/>
      <p:bldP spid="45" grpId="0"/>
      <p:bldP spid="46" grpId="0"/>
      <p:bldP spid="4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Diagram 19"/>
          <p:cNvGraphicFramePr>
            <a:graphicFrameLocks/>
          </p:cNvGraphicFramePr>
          <p:nvPr>
            <p:extLst>
              <p:ext uri="{D42A27DB-BD31-4B8C-83A1-F6EECF244321}">
                <p14:modId xmlns:p14="http://schemas.microsoft.com/office/powerpoint/2010/main" val="4254498836"/>
              </p:ext>
            </p:extLst>
          </p:nvPr>
        </p:nvGraphicFramePr>
        <p:xfrm>
          <a:off x="851401" y="2058816"/>
          <a:ext cx="1763921" cy="1586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TextBox 20"/>
          <p:cNvSpPr txBox="1">
            <a:spLocks/>
          </p:cNvSpPr>
          <p:nvPr/>
        </p:nvSpPr>
        <p:spPr>
          <a:xfrm>
            <a:off x="2673763" y="1986810"/>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CELINE DION</a:t>
            </a:r>
          </a:p>
        </p:txBody>
      </p:sp>
      <p:sp>
        <p:nvSpPr>
          <p:cNvPr id="22" name="TextBox 21"/>
          <p:cNvSpPr txBox="1">
            <a:spLocks/>
          </p:cNvSpPr>
          <p:nvPr/>
        </p:nvSpPr>
        <p:spPr>
          <a:xfrm>
            <a:off x="2669073" y="2157248"/>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23" name="Rectangle 22"/>
          <p:cNvSpPr>
            <a:spLocks/>
          </p:cNvSpPr>
          <p:nvPr/>
        </p:nvSpPr>
        <p:spPr>
          <a:xfrm>
            <a:off x="2670912" y="2444696"/>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24" name="Diagram 23"/>
          <p:cNvGraphicFramePr>
            <a:graphicFrameLocks/>
          </p:cNvGraphicFramePr>
          <p:nvPr>
            <p:extLst>
              <p:ext uri="{D42A27DB-BD31-4B8C-83A1-F6EECF244321}">
                <p14:modId xmlns:p14="http://schemas.microsoft.com/office/powerpoint/2010/main" val="2994453256"/>
              </p:ext>
            </p:extLst>
          </p:nvPr>
        </p:nvGraphicFramePr>
        <p:xfrm>
          <a:off x="4644009" y="2058816"/>
          <a:ext cx="1763921" cy="15862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5" name="TextBox 24"/>
          <p:cNvSpPr txBox="1">
            <a:spLocks/>
          </p:cNvSpPr>
          <p:nvPr/>
        </p:nvSpPr>
        <p:spPr>
          <a:xfrm>
            <a:off x="6466372" y="1986810"/>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MARIAH CAREY</a:t>
            </a:r>
          </a:p>
        </p:txBody>
      </p:sp>
      <p:sp>
        <p:nvSpPr>
          <p:cNvPr id="26" name="TextBox 25"/>
          <p:cNvSpPr txBox="1">
            <a:spLocks/>
          </p:cNvSpPr>
          <p:nvPr/>
        </p:nvSpPr>
        <p:spPr>
          <a:xfrm>
            <a:off x="6461682" y="2157248"/>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27" name="Rectangle 26"/>
          <p:cNvSpPr>
            <a:spLocks/>
          </p:cNvSpPr>
          <p:nvPr/>
        </p:nvSpPr>
        <p:spPr>
          <a:xfrm>
            <a:off x="6463521" y="2444696"/>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28" name="Diagram 27"/>
          <p:cNvGraphicFramePr>
            <a:graphicFrameLocks/>
          </p:cNvGraphicFramePr>
          <p:nvPr>
            <p:extLst>
              <p:ext uri="{D42A27DB-BD31-4B8C-83A1-F6EECF244321}">
                <p14:modId xmlns:p14="http://schemas.microsoft.com/office/powerpoint/2010/main" val="3132983733"/>
              </p:ext>
            </p:extLst>
          </p:nvPr>
        </p:nvGraphicFramePr>
        <p:xfrm>
          <a:off x="851401" y="4077073"/>
          <a:ext cx="1763921" cy="15862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9" name="TextBox 28"/>
          <p:cNvSpPr txBox="1">
            <a:spLocks/>
          </p:cNvSpPr>
          <p:nvPr/>
        </p:nvSpPr>
        <p:spPr>
          <a:xfrm>
            <a:off x="2673763" y="4005065"/>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WHITNEY </a:t>
            </a:r>
          </a:p>
        </p:txBody>
      </p:sp>
      <p:sp>
        <p:nvSpPr>
          <p:cNvPr id="30" name="TextBox 29"/>
          <p:cNvSpPr txBox="1">
            <a:spLocks/>
          </p:cNvSpPr>
          <p:nvPr/>
        </p:nvSpPr>
        <p:spPr>
          <a:xfrm>
            <a:off x="2669073" y="4175504"/>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31" name="Rectangle 30"/>
          <p:cNvSpPr>
            <a:spLocks/>
          </p:cNvSpPr>
          <p:nvPr/>
        </p:nvSpPr>
        <p:spPr>
          <a:xfrm>
            <a:off x="2670912" y="4462953"/>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32" name="Diagram 31"/>
          <p:cNvGraphicFramePr>
            <a:graphicFrameLocks/>
          </p:cNvGraphicFramePr>
          <p:nvPr>
            <p:extLst>
              <p:ext uri="{D42A27DB-BD31-4B8C-83A1-F6EECF244321}">
                <p14:modId xmlns:p14="http://schemas.microsoft.com/office/powerpoint/2010/main" val="2273361243"/>
              </p:ext>
            </p:extLst>
          </p:nvPr>
        </p:nvGraphicFramePr>
        <p:xfrm>
          <a:off x="4644009" y="4077073"/>
          <a:ext cx="1763921" cy="15862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33" name="TextBox 32"/>
          <p:cNvSpPr txBox="1">
            <a:spLocks/>
          </p:cNvSpPr>
          <p:nvPr/>
        </p:nvSpPr>
        <p:spPr>
          <a:xfrm>
            <a:off x="6466372" y="4005065"/>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MARILYN</a:t>
            </a:r>
          </a:p>
        </p:txBody>
      </p:sp>
      <p:sp>
        <p:nvSpPr>
          <p:cNvPr id="34" name="TextBox 33"/>
          <p:cNvSpPr txBox="1">
            <a:spLocks/>
          </p:cNvSpPr>
          <p:nvPr/>
        </p:nvSpPr>
        <p:spPr>
          <a:xfrm>
            <a:off x="6461682" y="4175504"/>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35" name="Rectangle 34"/>
          <p:cNvSpPr>
            <a:spLocks/>
          </p:cNvSpPr>
          <p:nvPr/>
        </p:nvSpPr>
        <p:spPr>
          <a:xfrm>
            <a:off x="6463521" y="4462953"/>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36" name="Text Box 7"/>
          <p:cNvSpPr txBox="1">
            <a:spLocks noChangeArrowheads="1"/>
          </p:cNvSpPr>
          <p:nvPr/>
        </p:nvSpPr>
        <p:spPr bwMode="auto">
          <a:xfrm>
            <a:off x="3135627" y="770133"/>
            <a:ext cx="290579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3200"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37" name="Text Box 7"/>
          <p:cNvSpPr txBox="1">
            <a:spLocks noChangeArrowheads="1"/>
          </p:cNvSpPr>
          <p:nvPr/>
        </p:nvSpPr>
        <p:spPr bwMode="auto">
          <a:xfrm>
            <a:off x="566444" y="126257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750" fill="hold"/>
                                        <p:tgtEl>
                                          <p:spTgt spid="21"/>
                                        </p:tgtEl>
                                        <p:attrNameLst>
                                          <p:attrName>ppt_x</p:attrName>
                                        </p:attrNameLst>
                                      </p:cBhvr>
                                      <p:tavLst>
                                        <p:tav tm="0">
                                          <p:val>
                                            <p:strVal val="#ppt_x"/>
                                          </p:val>
                                        </p:tav>
                                        <p:tav tm="100000">
                                          <p:val>
                                            <p:strVal val="#ppt_x"/>
                                          </p:val>
                                        </p:tav>
                                      </p:tavLst>
                                    </p:anim>
                                    <p:anim calcmode="lin" valueType="num">
                                      <p:cBhvr additive="base">
                                        <p:cTn id="23" dur="750" fill="hold"/>
                                        <p:tgtEl>
                                          <p:spTgt spid="21"/>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750" fill="hold"/>
                                        <p:tgtEl>
                                          <p:spTgt spid="22"/>
                                        </p:tgtEl>
                                        <p:attrNameLst>
                                          <p:attrName>ppt_x</p:attrName>
                                        </p:attrNameLst>
                                      </p:cBhvr>
                                      <p:tavLst>
                                        <p:tav tm="0">
                                          <p:val>
                                            <p:strVal val="#ppt_x"/>
                                          </p:val>
                                        </p:tav>
                                        <p:tav tm="100000">
                                          <p:val>
                                            <p:strVal val="#ppt_x"/>
                                          </p:val>
                                        </p:tav>
                                      </p:tavLst>
                                    </p:anim>
                                    <p:anim calcmode="lin" valueType="num">
                                      <p:cBhvr additive="base">
                                        <p:cTn id="27" dur="750" fill="hold"/>
                                        <p:tgtEl>
                                          <p:spTgt spid="22"/>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750" fill="hold"/>
                                        <p:tgtEl>
                                          <p:spTgt spid="23"/>
                                        </p:tgtEl>
                                        <p:attrNameLst>
                                          <p:attrName>ppt_x</p:attrName>
                                        </p:attrNameLst>
                                      </p:cBhvr>
                                      <p:tavLst>
                                        <p:tav tm="0">
                                          <p:val>
                                            <p:strVal val="#ppt_x"/>
                                          </p:val>
                                        </p:tav>
                                        <p:tav tm="100000">
                                          <p:val>
                                            <p:strVal val="#ppt_x"/>
                                          </p:val>
                                        </p:tav>
                                      </p:tavLst>
                                    </p:anim>
                                    <p:anim calcmode="lin" valueType="num">
                                      <p:cBhvr additive="base">
                                        <p:cTn id="31" dur="750" fill="hold"/>
                                        <p:tgtEl>
                                          <p:spTgt spid="23"/>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750" fill="hold"/>
                                        <p:tgtEl>
                                          <p:spTgt spid="25"/>
                                        </p:tgtEl>
                                        <p:attrNameLst>
                                          <p:attrName>ppt_x</p:attrName>
                                        </p:attrNameLst>
                                      </p:cBhvr>
                                      <p:tavLst>
                                        <p:tav tm="0">
                                          <p:val>
                                            <p:strVal val="#ppt_x"/>
                                          </p:val>
                                        </p:tav>
                                        <p:tav tm="100000">
                                          <p:val>
                                            <p:strVal val="#ppt_x"/>
                                          </p:val>
                                        </p:tav>
                                      </p:tavLst>
                                    </p:anim>
                                    <p:anim calcmode="lin" valueType="num">
                                      <p:cBhvr additive="base">
                                        <p:cTn id="39" dur="750" fill="hold"/>
                                        <p:tgtEl>
                                          <p:spTgt spid="25"/>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750" fill="hold"/>
                                        <p:tgtEl>
                                          <p:spTgt spid="26"/>
                                        </p:tgtEl>
                                        <p:attrNameLst>
                                          <p:attrName>ppt_x</p:attrName>
                                        </p:attrNameLst>
                                      </p:cBhvr>
                                      <p:tavLst>
                                        <p:tav tm="0">
                                          <p:val>
                                            <p:strVal val="#ppt_x"/>
                                          </p:val>
                                        </p:tav>
                                        <p:tav tm="100000">
                                          <p:val>
                                            <p:strVal val="#ppt_x"/>
                                          </p:val>
                                        </p:tav>
                                      </p:tavLst>
                                    </p:anim>
                                    <p:anim calcmode="lin" valueType="num">
                                      <p:cBhvr additive="base">
                                        <p:cTn id="43" dur="750" fill="hold"/>
                                        <p:tgtEl>
                                          <p:spTgt spid="26"/>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750" fill="hold"/>
                                        <p:tgtEl>
                                          <p:spTgt spid="27"/>
                                        </p:tgtEl>
                                        <p:attrNameLst>
                                          <p:attrName>ppt_x</p:attrName>
                                        </p:attrNameLst>
                                      </p:cBhvr>
                                      <p:tavLst>
                                        <p:tav tm="0">
                                          <p:val>
                                            <p:strVal val="#ppt_x"/>
                                          </p:val>
                                        </p:tav>
                                        <p:tav tm="100000">
                                          <p:val>
                                            <p:strVal val="#ppt_x"/>
                                          </p:val>
                                        </p:tav>
                                      </p:tavLst>
                                    </p:anim>
                                    <p:anim calcmode="lin" valueType="num">
                                      <p:cBhvr additive="base">
                                        <p:cTn id="47" dur="750" fill="hold"/>
                                        <p:tgtEl>
                                          <p:spTgt spid="27"/>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750" fill="hold"/>
                                        <p:tgtEl>
                                          <p:spTgt spid="29"/>
                                        </p:tgtEl>
                                        <p:attrNameLst>
                                          <p:attrName>ppt_x</p:attrName>
                                        </p:attrNameLst>
                                      </p:cBhvr>
                                      <p:tavLst>
                                        <p:tav tm="0">
                                          <p:val>
                                            <p:strVal val="#ppt_x"/>
                                          </p:val>
                                        </p:tav>
                                        <p:tav tm="100000">
                                          <p:val>
                                            <p:strVal val="#ppt_x"/>
                                          </p:val>
                                        </p:tav>
                                      </p:tavLst>
                                    </p:anim>
                                    <p:anim calcmode="lin" valueType="num">
                                      <p:cBhvr additive="base">
                                        <p:cTn id="55" dur="750" fill="hold"/>
                                        <p:tgtEl>
                                          <p:spTgt spid="29"/>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750" fill="hold"/>
                                        <p:tgtEl>
                                          <p:spTgt spid="30"/>
                                        </p:tgtEl>
                                        <p:attrNameLst>
                                          <p:attrName>ppt_x</p:attrName>
                                        </p:attrNameLst>
                                      </p:cBhvr>
                                      <p:tavLst>
                                        <p:tav tm="0">
                                          <p:val>
                                            <p:strVal val="#ppt_x"/>
                                          </p:val>
                                        </p:tav>
                                        <p:tav tm="100000">
                                          <p:val>
                                            <p:strVal val="#ppt_x"/>
                                          </p:val>
                                        </p:tav>
                                      </p:tavLst>
                                    </p:anim>
                                    <p:anim calcmode="lin" valueType="num">
                                      <p:cBhvr additive="base">
                                        <p:cTn id="59" dur="750" fill="hold"/>
                                        <p:tgtEl>
                                          <p:spTgt spid="30"/>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750" fill="hold"/>
                                        <p:tgtEl>
                                          <p:spTgt spid="31"/>
                                        </p:tgtEl>
                                        <p:attrNameLst>
                                          <p:attrName>ppt_x</p:attrName>
                                        </p:attrNameLst>
                                      </p:cBhvr>
                                      <p:tavLst>
                                        <p:tav tm="0">
                                          <p:val>
                                            <p:strVal val="#ppt_x"/>
                                          </p:val>
                                        </p:tav>
                                        <p:tav tm="100000">
                                          <p:val>
                                            <p:strVal val="#ppt_x"/>
                                          </p:val>
                                        </p:tav>
                                      </p:tavLst>
                                    </p:anim>
                                    <p:anim calcmode="lin" valueType="num">
                                      <p:cBhvr additive="base">
                                        <p:cTn id="63" dur="750" fill="hold"/>
                                        <p:tgtEl>
                                          <p:spTgt spid="31"/>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750" fill="hold"/>
                                        <p:tgtEl>
                                          <p:spTgt spid="33"/>
                                        </p:tgtEl>
                                        <p:attrNameLst>
                                          <p:attrName>ppt_x</p:attrName>
                                        </p:attrNameLst>
                                      </p:cBhvr>
                                      <p:tavLst>
                                        <p:tav tm="0">
                                          <p:val>
                                            <p:strVal val="#ppt_x"/>
                                          </p:val>
                                        </p:tav>
                                        <p:tav tm="100000">
                                          <p:val>
                                            <p:strVal val="#ppt_x"/>
                                          </p:val>
                                        </p:tav>
                                      </p:tavLst>
                                    </p:anim>
                                    <p:anim calcmode="lin" valueType="num">
                                      <p:cBhvr additive="base">
                                        <p:cTn id="71" dur="750" fill="hold"/>
                                        <p:tgtEl>
                                          <p:spTgt spid="33"/>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750" fill="hold"/>
                                        <p:tgtEl>
                                          <p:spTgt spid="34"/>
                                        </p:tgtEl>
                                        <p:attrNameLst>
                                          <p:attrName>ppt_x</p:attrName>
                                        </p:attrNameLst>
                                      </p:cBhvr>
                                      <p:tavLst>
                                        <p:tav tm="0">
                                          <p:val>
                                            <p:strVal val="#ppt_x"/>
                                          </p:val>
                                        </p:tav>
                                        <p:tav tm="100000">
                                          <p:val>
                                            <p:strVal val="#ppt_x"/>
                                          </p:val>
                                        </p:tav>
                                      </p:tavLst>
                                    </p:anim>
                                    <p:anim calcmode="lin" valueType="num">
                                      <p:cBhvr additive="base">
                                        <p:cTn id="75" dur="750" fill="hold"/>
                                        <p:tgtEl>
                                          <p:spTgt spid="34"/>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35"/>
                                        </p:tgtEl>
                                        <p:attrNameLst>
                                          <p:attrName>style.visibility</p:attrName>
                                        </p:attrNameLst>
                                      </p:cBhvr>
                                      <p:to>
                                        <p:strVal val="visible"/>
                                      </p:to>
                                    </p:set>
                                    <p:anim calcmode="lin" valueType="num">
                                      <p:cBhvr additive="base">
                                        <p:cTn id="78" dur="750" fill="hold"/>
                                        <p:tgtEl>
                                          <p:spTgt spid="35"/>
                                        </p:tgtEl>
                                        <p:attrNameLst>
                                          <p:attrName>ppt_x</p:attrName>
                                        </p:attrNameLst>
                                      </p:cBhvr>
                                      <p:tavLst>
                                        <p:tav tm="0">
                                          <p:val>
                                            <p:strVal val="#ppt_x"/>
                                          </p:val>
                                        </p:tav>
                                        <p:tav tm="100000">
                                          <p:val>
                                            <p:strVal val="#ppt_x"/>
                                          </p:val>
                                        </p:tav>
                                      </p:tavLst>
                                    </p:anim>
                                    <p:anim calcmode="lin" valueType="num">
                                      <p:cBhvr additive="base">
                                        <p:cTn id="79" dur="75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AsOne/>
      </p:bldGraphic>
      <p:bldP spid="21" grpId="0"/>
      <p:bldP spid="22" grpId="0"/>
      <p:bldP spid="23" grpId="0"/>
      <p:bldGraphic spid="24" grpId="0">
        <p:bldAsOne/>
      </p:bldGraphic>
      <p:bldP spid="25" grpId="0"/>
      <p:bldP spid="26" grpId="0"/>
      <p:bldP spid="27" grpId="0"/>
      <p:bldGraphic spid="28" grpId="0">
        <p:bldAsOne/>
      </p:bldGraphic>
      <p:bldP spid="29" grpId="0"/>
      <p:bldP spid="30" grpId="0"/>
      <p:bldP spid="31" grpId="0"/>
      <p:bldGraphic spid="32" grpId="0">
        <p:bldAsOne/>
      </p:bldGraphic>
      <p:bldP spid="33" grpId="0"/>
      <p:bldP spid="34" grpId="0"/>
      <p:bldP spid="35" grpId="0"/>
      <p:bldP spid="36" grpId="0"/>
      <p:bldP spid="3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a:graphicFrameLocks/>
          </p:cNvGraphicFramePr>
          <p:nvPr>
            <p:extLst>
              <p:ext uri="{D42A27DB-BD31-4B8C-83A1-F6EECF244321}">
                <p14:modId xmlns:p14="http://schemas.microsoft.com/office/powerpoint/2010/main" val="1539979579"/>
              </p:ext>
            </p:extLst>
          </p:nvPr>
        </p:nvGraphicFramePr>
        <p:xfrm>
          <a:off x="667885" y="2191405"/>
          <a:ext cx="1638499" cy="1872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Box 16"/>
          <p:cNvSpPr txBox="1">
            <a:spLocks/>
          </p:cNvSpPr>
          <p:nvPr/>
        </p:nvSpPr>
        <p:spPr>
          <a:xfrm>
            <a:off x="682982" y="4188464"/>
            <a:ext cx="1610207" cy="300082"/>
          </a:xfrm>
          <a:prstGeom prst="rect">
            <a:avLst/>
          </a:prstGeom>
          <a:noFill/>
        </p:spPr>
        <p:txBody>
          <a:bodyPr wrap="square" lIns="68580" tIns="34290" rIns="68580" bIns="34290" rtlCol="0">
            <a:spAutoFit/>
          </a:bodyPr>
          <a:lstStyle/>
          <a:p>
            <a:pPr algn="ctr"/>
            <a:r>
              <a:rPr lang="en-US" sz="1500" b="1" dirty="0">
                <a:solidFill>
                  <a:schemeClr val="tx1">
                    <a:lumMod val="85000"/>
                    <a:lumOff val="15000"/>
                  </a:schemeClr>
                </a:solidFill>
                <a:latin typeface="Georgia" panose="02040502050405020303" pitchFamily="18" charset="0"/>
                <a:cs typeface="WC Mano Negra Bta"/>
              </a:rPr>
              <a:t>CELINE DION</a:t>
            </a:r>
          </a:p>
        </p:txBody>
      </p:sp>
      <p:sp>
        <p:nvSpPr>
          <p:cNvPr id="18" name="Rectangle 17"/>
          <p:cNvSpPr>
            <a:spLocks/>
          </p:cNvSpPr>
          <p:nvPr/>
        </p:nvSpPr>
        <p:spPr>
          <a:xfrm>
            <a:off x="680133" y="44956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graphicFrame>
        <p:nvGraphicFramePr>
          <p:cNvPr id="19" name="Diagram 18"/>
          <p:cNvGraphicFramePr>
            <a:graphicFrameLocks/>
          </p:cNvGraphicFramePr>
          <p:nvPr>
            <p:extLst>
              <p:ext uri="{D42A27DB-BD31-4B8C-83A1-F6EECF244321}">
                <p14:modId xmlns:p14="http://schemas.microsoft.com/office/powerpoint/2010/main" val="3069309803"/>
              </p:ext>
            </p:extLst>
          </p:nvPr>
        </p:nvGraphicFramePr>
        <p:xfrm>
          <a:off x="2721099" y="2191405"/>
          <a:ext cx="1638499" cy="18722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0" name="TextBox 19"/>
          <p:cNvSpPr txBox="1">
            <a:spLocks/>
          </p:cNvSpPr>
          <p:nvPr/>
        </p:nvSpPr>
        <p:spPr>
          <a:xfrm>
            <a:off x="2643438" y="4188465"/>
            <a:ext cx="1771228" cy="300082"/>
          </a:xfrm>
          <a:prstGeom prst="rect">
            <a:avLst/>
          </a:prstGeom>
          <a:noFill/>
        </p:spPr>
        <p:txBody>
          <a:bodyPr wrap="square" lIns="68580" tIns="34290" rIns="68580" bIns="34290" rtlCol="0">
            <a:spAutoFit/>
          </a:bodyPr>
          <a:lstStyle/>
          <a:p>
            <a:pPr algn="ctr"/>
            <a:r>
              <a:rPr lang="en-US" sz="1500" b="1" dirty="0">
                <a:solidFill>
                  <a:schemeClr val="tx1">
                    <a:lumMod val="85000"/>
                    <a:lumOff val="15000"/>
                  </a:schemeClr>
                </a:solidFill>
                <a:latin typeface="Georgia" panose="02040502050405020303" pitchFamily="18" charset="0"/>
                <a:cs typeface="WC Mano Negra Bta"/>
              </a:rPr>
              <a:t>MARIAH </a:t>
            </a:r>
            <a:r>
              <a:rPr lang="en-US" sz="1500" b="1" dirty="0" smtClean="0">
                <a:solidFill>
                  <a:schemeClr val="tx1">
                    <a:lumMod val="85000"/>
                    <a:lumOff val="15000"/>
                  </a:schemeClr>
                </a:solidFill>
                <a:latin typeface="Georgia" panose="02040502050405020303" pitchFamily="18" charset="0"/>
                <a:cs typeface="WC Mano Negra Bta"/>
              </a:rPr>
              <a:t>CARY</a:t>
            </a:r>
            <a:endParaRPr lang="en-US" sz="1500" b="1" dirty="0">
              <a:solidFill>
                <a:schemeClr val="tx1">
                  <a:lumMod val="85000"/>
                  <a:lumOff val="15000"/>
                </a:schemeClr>
              </a:solidFill>
              <a:latin typeface="Georgia" panose="02040502050405020303" pitchFamily="18" charset="0"/>
              <a:cs typeface="WC Mano Negra Bta"/>
            </a:endParaRPr>
          </a:p>
        </p:txBody>
      </p:sp>
      <p:sp>
        <p:nvSpPr>
          <p:cNvPr id="21" name="Rectangle 20"/>
          <p:cNvSpPr>
            <a:spLocks/>
          </p:cNvSpPr>
          <p:nvPr/>
        </p:nvSpPr>
        <p:spPr>
          <a:xfrm>
            <a:off x="2721099" y="44956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graphicFrame>
        <p:nvGraphicFramePr>
          <p:cNvPr id="22" name="Diagram 21"/>
          <p:cNvGraphicFramePr>
            <a:graphicFrameLocks/>
          </p:cNvGraphicFramePr>
          <p:nvPr>
            <p:extLst>
              <p:ext uri="{D42A27DB-BD31-4B8C-83A1-F6EECF244321}">
                <p14:modId xmlns:p14="http://schemas.microsoft.com/office/powerpoint/2010/main" val="1619862010"/>
              </p:ext>
            </p:extLst>
          </p:nvPr>
        </p:nvGraphicFramePr>
        <p:xfrm>
          <a:off x="4804243" y="2191405"/>
          <a:ext cx="1638499" cy="18722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3" name="TextBox 22"/>
          <p:cNvSpPr txBox="1">
            <a:spLocks/>
          </p:cNvSpPr>
          <p:nvPr/>
        </p:nvSpPr>
        <p:spPr>
          <a:xfrm>
            <a:off x="4807093" y="4188463"/>
            <a:ext cx="1610207" cy="284693"/>
          </a:xfrm>
          <a:prstGeom prst="rect">
            <a:avLst/>
          </a:prstGeom>
          <a:noFill/>
        </p:spPr>
        <p:txBody>
          <a:bodyPr wrap="square" lIns="68580" tIns="34290" rIns="68580" bIns="34290" rtlCol="0">
            <a:spAutoFit/>
          </a:bodyPr>
          <a:lstStyle/>
          <a:p>
            <a:pPr algn="ctr"/>
            <a:r>
              <a:rPr lang="en-US" sz="1400" b="1" dirty="0" smtClean="0">
                <a:solidFill>
                  <a:schemeClr val="tx1">
                    <a:lumMod val="85000"/>
                    <a:lumOff val="15000"/>
                  </a:schemeClr>
                </a:solidFill>
                <a:latin typeface="Georgia" panose="02040502050405020303" pitchFamily="18" charset="0"/>
                <a:cs typeface="WC Mano Negra Bta"/>
              </a:rPr>
              <a:t>WHITENEY</a:t>
            </a:r>
            <a:endParaRPr lang="en-US" sz="1400" b="1" dirty="0">
              <a:solidFill>
                <a:schemeClr val="tx1">
                  <a:lumMod val="85000"/>
                  <a:lumOff val="15000"/>
                </a:schemeClr>
              </a:solidFill>
              <a:latin typeface="Georgia" panose="02040502050405020303" pitchFamily="18" charset="0"/>
              <a:cs typeface="WC Mano Negra Bta"/>
            </a:endParaRPr>
          </a:p>
        </p:txBody>
      </p:sp>
      <p:sp>
        <p:nvSpPr>
          <p:cNvPr id="24" name="Rectangle 23"/>
          <p:cNvSpPr>
            <a:spLocks/>
          </p:cNvSpPr>
          <p:nvPr/>
        </p:nvSpPr>
        <p:spPr>
          <a:xfrm>
            <a:off x="4804242" y="44956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graphicFrame>
        <p:nvGraphicFramePr>
          <p:cNvPr id="25" name="Diagram 24"/>
          <p:cNvGraphicFramePr>
            <a:graphicFrameLocks/>
          </p:cNvGraphicFramePr>
          <p:nvPr>
            <p:extLst>
              <p:ext uri="{D42A27DB-BD31-4B8C-83A1-F6EECF244321}">
                <p14:modId xmlns:p14="http://schemas.microsoft.com/office/powerpoint/2010/main" val="1059821830"/>
              </p:ext>
            </p:extLst>
          </p:nvPr>
        </p:nvGraphicFramePr>
        <p:xfrm>
          <a:off x="6888070" y="2191405"/>
          <a:ext cx="1638499" cy="18722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26" name="TextBox 25"/>
          <p:cNvSpPr txBox="1">
            <a:spLocks/>
          </p:cNvSpPr>
          <p:nvPr/>
        </p:nvSpPr>
        <p:spPr>
          <a:xfrm>
            <a:off x="6890921" y="4188464"/>
            <a:ext cx="1610207" cy="284693"/>
          </a:xfrm>
          <a:prstGeom prst="rect">
            <a:avLst/>
          </a:prstGeom>
          <a:noFill/>
        </p:spPr>
        <p:txBody>
          <a:bodyPr wrap="square" lIns="68580" tIns="34290" rIns="68580" bIns="34290" rtlCol="0">
            <a:spAutoFit/>
          </a:bodyPr>
          <a:lstStyle/>
          <a:p>
            <a:pPr algn="ctr"/>
            <a:r>
              <a:rPr lang="en-US" sz="1400" b="1" dirty="0" smtClean="0">
                <a:solidFill>
                  <a:schemeClr val="tx1">
                    <a:lumMod val="85000"/>
                    <a:lumOff val="15000"/>
                  </a:schemeClr>
                </a:solidFill>
                <a:latin typeface="Georgia" panose="02040502050405020303" pitchFamily="18" charset="0"/>
                <a:cs typeface="WC Mano Negra Bta"/>
              </a:rPr>
              <a:t>PANJI MAS</a:t>
            </a:r>
            <a:endParaRPr lang="en-US" sz="1400" b="1" dirty="0">
              <a:solidFill>
                <a:schemeClr val="tx1">
                  <a:lumMod val="85000"/>
                  <a:lumOff val="15000"/>
                </a:schemeClr>
              </a:solidFill>
              <a:latin typeface="Georgia" panose="02040502050405020303" pitchFamily="18" charset="0"/>
              <a:cs typeface="WC Mano Negra Bta"/>
            </a:endParaRPr>
          </a:p>
        </p:txBody>
      </p:sp>
      <p:sp>
        <p:nvSpPr>
          <p:cNvPr id="27" name="Rectangle 26"/>
          <p:cNvSpPr>
            <a:spLocks/>
          </p:cNvSpPr>
          <p:nvPr/>
        </p:nvSpPr>
        <p:spPr>
          <a:xfrm>
            <a:off x="6888071" y="44956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sp>
        <p:nvSpPr>
          <p:cNvPr id="28" name="Text Box 7"/>
          <p:cNvSpPr txBox="1">
            <a:spLocks noChangeArrowheads="1"/>
          </p:cNvSpPr>
          <p:nvPr/>
        </p:nvSpPr>
        <p:spPr bwMode="auto">
          <a:xfrm>
            <a:off x="3135627" y="1199348"/>
            <a:ext cx="290579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3200"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29"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750" fill="hold"/>
                                        <p:tgtEl>
                                          <p:spTgt spid="17"/>
                                        </p:tgtEl>
                                        <p:attrNameLst>
                                          <p:attrName>ppt_x</p:attrName>
                                        </p:attrNameLst>
                                      </p:cBhvr>
                                      <p:tavLst>
                                        <p:tav tm="0">
                                          <p:val>
                                            <p:strVal val="#ppt_x"/>
                                          </p:val>
                                        </p:tav>
                                        <p:tav tm="100000">
                                          <p:val>
                                            <p:strVal val="#ppt_x"/>
                                          </p:val>
                                        </p:tav>
                                      </p:tavLst>
                                    </p:anim>
                                    <p:anim calcmode="lin" valueType="num">
                                      <p:cBhvr additive="base">
                                        <p:cTn id="23" dur="750" fill="hold"/>
                                        <p:tgtEl>
                                          <p:spTgt spid="17"/>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750" fill="hold"/>
                                        <p:tgtEl>
                                          <p:spTgt spid="18"/>
                                        </p:tgtEl>
                                        <p:attrNameLst>
                                          <p:attrName>ppt_x</p:attrName>
                                        </p:attrNameLst>
                                      </p:cBhvr>
                                      <p:tavLst>
                                        <p:tav tm="0">
                                          <p:val>
                                            <p:strVal val="#ppt_x"/>
                                          </p:val>
                                        </p:tav>
                                        <p:tav tm="100000">
                                          <p:val>
                                            <p:strVal val="#ppt_x"/>
                                          </p:val>
                                        </p:tav>
                                      </p:tavLst>
                                    </p:anim>
                                    <p:anim calcmode="lin" valueType="num">
                                      <p:cBhvr additive="base">
                                        <p:cTn id="27" dur="750" fill="hold"/>
                                        <p:tgtEl>
                                          <p:spTgt spid="18"/>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750" fill="hold"/>
                                        <p:tgtEl>
                                          <p:spTgt spid="20"/>
                                        </p:tgtEl>
                                        <p:attrNameLst>
                                          <p:attrName>ppt_x</p:attrName>
                                        </p:attrNameLst>
                                      </p:cBhvr>
                                      <p:tavLst>
                                        <p:tav tm="0">
                                          <p:val>
                                            <p:strVal val="#ppt_x"/>
                                          </p:val>
                                        </p:tav>
                                        <p:tav tm="100000">
                                          <p:val>
                                            <p:strVal val="#ppt_x"/>
                                          </p:val>
                                        </p:tav>
                                      </p:tavLst>
                                    </p:anim>
                                    <p:anim calcmode="lin" valueType="num">
                                      <p:cBhvr additive="base">
                                        <p:cTn id="35" dur="750" fill="hold"/>
                                        <p:tgtEl>
                                          <p:spTgt spid="20"/>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750" fill="hold"/>
                                        <p:tgtEl>
                                          <p:spTgt spid="21"/>
                                        </p:tgtEl>
                                        <p:attrNameLst>
                                          <p:attrName>ppt_x</p:attrName>
                                        </p:attrNameLst>
                                      </p:cBhvr>
                                      <p:tavLst>
                                        <p:tav tm="0">
                                          <p:val>
                                            <p:strVal val="#ppt_x"/>
                                          </p:val>
                                        </p:tav>
                                        <p:tav tm="100000">
                                          <p:val>
                                            <p:strVal val="#ppt_x"/>
                                          </p:val>
                                        </p:tav>
                                      </p:tavLst>
                                    </p:anim>
                                    <p:anim calcmode="lin" valueType="num">
                                      <p:cBhvr additive="base">
                                        <p:cTn id="39" dur="750" fill="hold"/>
                                        <p:tgtEl>
                                          <p:spTgt spid="21"/>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750" fill="hold"/>
                                        <p:tgtEl>
                                          <p:spTgt spid="23"/>
                                        </p:tgtEl>
                                        <p:attrNameLst>
                                          <p:attrName>ppt_x</p:attrName>
                                        </p:attrNameLst>
                                      </p:cBhvr>
                                      <p:tavLst>
                                        <p:tav tm="0">
                                          <p:val>
                                            <p:strVal val="#ppt_x"/>
                                          </p:val>
                                        </p:tav>
                                        <p:tav tm="100000">
                                          <p:val>
                                            <p:strVal val="#ppt_x"/>
                                          </p:val>
                                        </p:tav>
                                      </p:tavLst>
                                    </p:anim>
                                    <p:anim calcmode="lin" valueType="num">
                                      <p:cBhvr additive="base">
                                        <p:cTn id="47" dur="750" fill="hold"/>
                                        <p:tgtEl>
                                          <p:spTgt spid="23"/>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750" fill="hold"/>
                                        <p:tgtEl>
                                          <p:spTgt spid="24"/>
                                        </p:tgtEl>
                                        <p:attrNameLst>
                                          <p:attrName>ppt_x</p:attrName>
                                        </p:attrNameLst>
                                      </p:cBhvr>
                                      <p:tavLst>
                                        <p:tav tm="0">
                                          <p:val>
                                            <p:strVal val="#ppt_x"/>
                                          </p:val>
                                        </p:tav>
                                        <p:tav tm="100000">
                                          <p:val>
                                            <p:strVal val="#ppt_x"/>
                                          </p:val>
                                        </p:tav>
                                      </p:tavLst>
                                    </p:anim>
                                    <p:anim calcmode="lin" valueType="num">
                                      <p:cBhvr additive="base">
                                        <p:cTn id="51" dur="750" fill="hold"/>
                                        <p:tgtEl>
                                          <p:spTgt spid="24"/>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750" fill="hold"/>
                                        <p:tgtEl>
                                          <p:spTgt spid="26"/>
                                        </p:tgtEl>
                                        <p:attrNameLst>
                                          <p:attrName>ppt_x</p:attrName>
                                        </p:attrNameLst>
                                      </p:cBhvr>
                                      <p:tavLst>
                                        <p:tav tm="0">
                                          <p:val>
                                            <p:strVal val="#ppt_x"/>
                                          </p:val>
                                        </p:tav>
                                        <p:tav tm="100000">
                                          <p:val>
                                            <p:strVal val="#ppt_x"/>
                                          </p:val>
                                        </p:tav>
                                      </p:tavLst>
                                    </p:anim>
                                    <p:anim calcmode="lin" valueType="num">
                                      <p:cBhvr additive="base">
                                        <p:cTn id="59" dur="750" fill="hold"/>
                                        <p:tgtEl>
                                          <p:spTgt spid="26"/>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750" fill="hold"/>
                                        <p:tgtEl>
                                          <p:spTgt spid="27"/>
                                        </p:tgtEl>
                                        <p:attrNameLst>
                                          <p:attrName>ppt_x</p:attrName>
                                        </p:attrNameLst>
                                      </p:cBhvr>
                                      <p:tavLst>
                                        <p:tav tm="0">
                                          <p:val>
                                            <p:strVal val="#ppt_x"/>
                                          </p:val>
                                        </p:tav>
                                        <p:tav tm="100000">
                                          <p:val>
                                            <p:strVal val="#ppt_x"/>
                                          </p:val>
                                        </p:tav>
                                      </p:tavLst>
                                    </p:anim>
                                    <p:anim calcmode="lin" valueType="num">
                                      <p:cBhvr additive="base">
                                        <p:cTn id="63" dur="7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P spid="17" grpId="0"/>
      <p:bldP spid="18" grpId="0"/>
      <p:bldGraphic spid="19" grpId="0">
        <p:bldAsOne/>
      </p:bldGraphic>
      <p:bldP spid="20" grpId="0"/>
      <p:bldP spid="21" grpId="0"/>
      <p:bldGraphic spid="22" grpId="0">
        <p:bldAsOne/>
      </p:bldGraphic>
      <p:bldP spid="23" grpId="0"/>
      <p:bldP spid="24" grpId="0"/>
      <p:bldGraphic spid="25" grpId="0">
        <p:bldAsOne/>
      </p:bldGraphic>
      <p:bldP spid="26" grpId="0"/>
      <p:bldP spid="27" grpId="0"/>
      <p:bldP spid="28" grpId="0"/>
      <p:bldP spid="29"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oup 10"/>
          <p:cNvGrpSpPr>
            <a:grpSpLocks/>
          </p:cNvGrpSpPr>
          <p:nvPr/>
        </p:nvGrpSpPr>
        <p:grpSpPr>
          <a:xfrm>
            <a:off x="0" y="4892557"/>
            <a:ext cx="9144000" cy="1143000"/>
            <a:chOff x="0" y="5380410"/>
            <a:chExt cx="12192000" cy="1524000"/>
          </a:xfrm>
        </p:grpSpPr>
        <p:sp>
          <p:nvSpPr>
            <p:cNvPr id="12" name="Rectangle 11"/>
            <p:cNvSpPr/>
            <p:nvPr/>
          </p:nvSpPr>
          <p:spPr>
            <a:xfrm>
              <a:off x="0" y="5380410"/>
              <a:ext cx="12192000" cy="1524000"/>
            </a:xfrm>
            <a:prstGeom prst="rect">
              <a:avLst/>
            </a:prstGeom>
            <a:solidFill>
              <a:srgbClr val="9BBC57">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Text Box 10"/>
            <p:cNvSpPr txBox="1">
              <a:spLocks noChangeArrowheads="1"/>
            </p:cNvSpPr>
            <p:nvPr/>
          </p:nvSpPr>
          <p:spPr bwMode="auto">
            <a:xfrm>
              <a:off x="203200" y="5499840"/>
              <a:ext cx="7004496" cy="1169550"/>
            </a:xfrm>
            <a:prstGeom prst="rect">
              <a:avLst/>
            </a:prstGeom>
            <a:noFill/>
            <a:ln w="9525">
              <a:noFill/>
              <a:miter lim="800000"/>
              <a:headEnd/>
              <a:tailEnd/>
            </a:ln>
          </p:spPr>
          <p:txBody>
            <a:bodyPr wrap="square" lIns="45720" tIns="22860" rIns="45720" bIns="22860">
              <a:spAutoFit/>
            </a:bodyPr>
            <a:lstStyle/>
            <a:p>
              <a:pPr algn="ctr" defTabSz="1450940"/>
              <a:r>
                <a:rPr lang="en-US" sz="54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5400" i="1" dirty="0">
                <a:solidFill>
                  <a:prstClr val="white"/>
                </a:solidFill>
                <a:latin typeface="Lato" panose="020F0502020204030203" pitchFamily="34" charset="0"/>
                <a:ea typeface="Open Sans Light" pitchFamily="34" charset="0"/>
                <a:cs typeface="Open Sans Light" pitchFamily="34" charset="0"/>
              </a:endParaRPr>
            </a:p>
          </p:txBody>
        </p:sp>
        <p:sp>
          <p:nvSpPr>
            <p:cNvPr id="14" name="Text Box 10"/>
            <p:cNvSpPr txBox="1">
              <a:spLocks noChangeArrowheads="1"/>
            </p:cNvSpPr>
            <p:nvPr/>
          </p:nvSpPr>
          <p:spPr bwMode="auto">
            <a:xfrm>
              <a:off x="7566248" y="5510098"/>
              <a:ext cx="4267200" cy="1138773"/>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b="1" dirty="0" smtClean="0">
                  <a:solidFill>
                    <a:prstClr val="white"/>
                  </a:solidFill>
                  <a:latin typeface="Open Sans" pitchFamily="34" charset="0"/>
                  <a:ea typeface="Open Sans" pitchFamily="34" charset="0"/>
                  <a:cs typeface="Open Sans" pitchFamily="34" charset="0"/>
                </a:rPr>
                <a:t>Our Services</a:t>
              </a:r>
              <a:endParaRPr lang="en-US" sz="14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a:t>
              </a:r>
              <a:r>
                <a:rPr lang="en-US" sz="1050" dirty="0" smtClean="0">
                  <a:solidFill>
                    <a:prstClr val="white"/>
                  </a:solidFill>
                  <a:latin typeface="Open Sans" pitchFamily="34" charset="0"/>
                  <a:ea typeface="Open Sans" pitchFamily="34" charset="0"/>
                  <a:cs typeface="Open Sans" pitchFamily="34" charset="0"/>
                </a:rPr>
                <a:t>magna.</a:t>
              </a:r>
              <a:endParaRPr lang="en-US" sz="1050" dirty="0">
                <a:solidFill>
                  <a:prstClr val="white"/>
                </a:solidFill>
                <a:latin typeface="Open Sans" pitchFamily="34" charset="0"/>
                <a:ea typeface="Open Sans" pitchFamily="34" charset="0"/>
                <a:cs typeface="Open Sans" pitchFamily="34" charset="0"/>
              </a:endParaRPr>
            </a:p>
          </p:txBody>
        </p:sp>
        <p:cxnSp>
          <p:nvCxnSpPr>
            <p:cNvPr id="15" name="Straight Connector 14"/>
            <p:cNvCxnSpPr/>
            <p:nvPr/>
          </p:nvCxnSpPr>
          <p:spPr>
            <a:xfrm>
              <a:off x="7286171" y="5606221"/>
              <a:ext cx="0" cy="1063171"/>
            </a:xfrm>
            <a:prstGeom prst="line">
              <a:avLst/>
            </a:prstGeom>
            <a:ln w="47625" cmpd="dbl">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a:xfrm>
            <a:off x="3368269" y="3578546"/>
            <a:ext cx="2440507" cy="5347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5" name="Rectangle 24"/>
          <p:cNvSpPr>
            <a:spLocks/>
          </p:cNvSpPr>
          <p:nvPr/>
        </p:nvSpPr>
        <p:spPr>
          <a:xfrm>
            <a:off x="6251919" y="3578546"/>
            <a:ext cx="2440507" cy="5347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6" name="Rectangle 25"/>
          <p:cNvSpPr>
            <a:spLocks/>
          </p:cNvSpPr>
          <p:nvPr/>
        </p:nvSpPr>
        <p:spPr>
          <a:xfrm>
            <a:off x="566446" y="3578546"/>
            <a:ext cx="2440507" cy="5347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7" name="Text Box 10"/>
          <p:cNvSpPr txBox="1">
            <a:spLocks noChangeArrowheads="1"/>
          </p:cNvSpPr>
          <p:nvPr/>
        </p:nvSpPr>
        <p:spPr bwMode="auto">
          <a:xfrm>
            <a:off x="589066" y="4262287"/>
            <a:ext cx="2417886" cy="692497"/>
          </a:xfrm>
          <a:prstGeom prst="rect">
            <a:avLst/>
          </a:prstGeom>
          <a:noFill/>
          <a:ln w="9525">
            <a:noFill/>
            <a:miter lim="800000"/>
            <a:headEnd/>
            <a:tailEnd/>
          </a:ln>
        </p:spPr>
        <p:txBody>
          <a:bodyPr wrap="square" lIns="45720" tIns="22860" rIns="45720" bIns="22860">
            <a:spAutoFit/>
          </a:bodyPr>
          <a:lstStyle/>
          <a:p>
            <a:pPr algn="ctr" defTabSz="1450940"/>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consequat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risus</a:t>
            </a:r>
            <a:r>
              <a:rPr lang="en-US" sz="105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8" name="Text Box 7"/>
          <p:cNvSpPr txBox="1">
            <a:spLocks noChangeArrowheads="1"/>
          </p:cNvSpPr>
          <p:nvPr/>
        </p:nvSpPr>
        <p:spPr bwMode="auto">
          <a:xfrm>
            <a:off x="871920" y="3707409"/>
            <a:ext cx="1837944" cy="276999"/>
          </a:xfrm>
          <a:prstGeom prst="rect">
            <a:avLst/>
          </a:prstGeom>
          <a:noFill/>
          <a:ln w="9525">
            <a:noFill/>
            <a:miter lim="800000"/>
            <a:headEnd/>
            <a:tailEnd/>
          </a:ln>
        </p:spPr>
        <p:txBody>
          <a:bodyPr wrap="square" lIns="45720" tIns="22860" rIns="45720" bIns="22860">
            <a:spAutoFit/>
          </a:bodyPr>
          <a:lstStyle/>
          <a:p>
            <a:pPr algn="ctr" defTabSz="1450940"/>
            <a:r>
              <a:rPr lang="en-CA" sz="1500" b="1" dirty="0" smtClean="0">
                <a:solidFill>
                  <a:prstClr val="white"/>
                </a:solidFill>
                <a:latin typeface="Lato" panose="020F0502020204030203" pitchFamily="34" charset="0"/>
                <a:ea typeface="Open Sans" pitchFamily="34" charset="0"/>
                <a:cs typeface="Open Sans" pitchFamily="34" charset="0"/>
              </a:rPr>
              <a:t>DESIGN</a:t>
            </a:r>
            <a:endParaRPr lang="en-CA" sz="1500" b="1" dirty="0">
              <a:solidFill>
                <a:prstClr val="white"/>
              </a:solidFill>
              <a:latin typeface="Lato" panose="020F0502020204030203" pitchFamily="34" charset="0"/>
              <a:ea typeface="Open Sans" pitchFamily="34" charset="0"/>
              <a:cs typeface="Open Sans" pitchFamily="34" charset="0"/>
            </a:endParaRPr>
          </a:p>
        </p:txBody>
      </p:sp>
      <p:sp>
        <p:nvSpPr>
          <p:cNvPr id="29" name="Text Box 10"/>
          <p:cNvSpPr txBox="1">
            <a:spLocks noChangeArrowheads="1"/>
          </p:cNvSpPr>
          <p:nvPr/>
        </p:nvSpPr>
        <p:spPr bwMode="auto">
          <a:xfrm>
            <a:off x="3408464" y="4262287"/>
            <a:ext cx="2417886" cy="692497"/>
          </a:xfrm>
          <a:prstGeom prst="rect">
            <a:avLst/>
          </a:prstGeom>
          <a:noFill/>
          <a:ln w="9525">
            <a:noFill/>
            <a:miter lim="800000"/>
            <a:headEnd/>
            <a:tailEnd/>
          </a:ln>
        </p:spPr>
        <p:txBody>
          <a:bodyPr wrap="square" lIns="45720" tIns="22860" rIns="45720" bIns="22860">
            <a:spAutoFit/>
          </a:bodyPr>
          <a:lstStyle/>
          <a:p>
            <a:pPr algn="ctr" defTabSz="1450940"/>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consequat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risus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050" dirty="0" smtClean="0">
                <a:solidFill>
                  <a:prstClr val="black">
                    <a:lumMod val="50000"/>
                    <a:lumOff val="50000"/>
                  </a:prstClr>
                </a:solidFill>
                <a:latin typeface="Open Sans" pitchFamily="34" charset="0"/>
                <a:ea typeface="Open Sans" pitchFamily="34" charset="0"/>
                <a:cs typeface="Open Sans" pitchFamily="34" charset="0"/>
              </a:rPr>
              <a:t>.</a:t>
            </a:r>
            <a:endParaRPr lang="en-US" sz="1050" dirty="0">
              <a:solidFill>
                <a:prstClr val="black">
                  <a:lumMod val="50000"/>
                  <a:lumOff val="50000"/>
                </a:prstClr>
              </a:solidFill>
              <a:latin typeface="Open Sans" pitchFamily="34" charset="0"/>
              <a:ea typeface="Open Sans" pitchFamily="34" charset="0"/>
              <a:cs typeface="Open Sans" pitchFamily="34" charset="0"/>
            </a:endParaRPr>
          </a:p>
        </p:txBody>
      </p:sp>
      <p:sp>
        <p:nvSpPr>
          <p:cNvPr id="30" name="Text Box 7"/>
          <p:cNvSpPr txBox="1">
            <a:spLocks noChangeArrowheads="1"/>
          </p:cNvSpPr>
          <p:nvPr/>
        </p:nvSpPr>
        <p:spPr bwMode="auto">
          <a:xfrm>
            <a:off x="3907172" y="3707409"/>
            <a:ext cx="1420470" cy="276999"/>
          </a:xfrm>
          <a:prstGeom prst="rect">
            <a:avLst/>
          </a:prstGeom>
          <a:noFill/>
          <a:ln w="9525">
            <a:noFill/>
            <a:miter lim="800000"/>
            <a:headEnd/>
            <a:tailEnd/>
          </a:ln>
        </p:spPr>
        <p:txBody>
          <a:bodyPr wrap="square" lIns="45720" tIns="22860" rIns="45720" bIns="22860">
            <a:spAutoFit/>
          </a:bodyPr>
          <a:lstStyle/>
          <a:p>
            <a:pPr algn="ctr" defTabSz="1450940"/>
            <a:r>
              <a:rPr lang="en-CA" sz="1500" b="1" dirty="0" smtClean="0">
                <a:solidFill>
                  <a:prstClr val="white"/>
                </a:solidFill>
                <a:latin typeface="Lato" panose="020F0502020204030203" pitchFamily="34" charset="0"/>
                <a:ea typeface="Open Sans" pitchFamily="34" charset="0"/>
                <a:cs typeface="Open Sans" pitchFamily="34" charset="0"/>
              </a:rPr>
              <a:t>PROGRAMING</a:t>
            </a:r>
            <a:endParaRPr lang="en-CA" sz="1500" b="1" dirty="0">
              <a:solidFill>
                <a:prstClr val="white"/>
              </a:solidFill>
              <a:latin typeface="Lato" panose="020F0502020204030203" pitchFamily="34" charset="0"/>
              <a:ea typeface="Open Sans" pitchFamily="34" charset="0"/>
              <a:cs typeface="Open Sans" pitchFamily="34" charset="0"/>
            </a:endParaRPr>
          </a:p>
        </p:txBody>
      </p:sp>
      <p:sp>
        <p:nvSpPr>
          <p:cNvPr id="31" name="Text Box 10"/>
          <p:cNvSpPr txBox="1">
            <a:spLocks noChangeArrowheads="1"/>
          </p:cNvSpPr>
          <p:nvPr/>
        </p:nvSpPr>
        <p:spPr bwMode="auto">
          <a:xfrm>
            <a:off x="6263229" y="4268637"/>
            <a:ext cx="2417886" cy="692497"/>
          </a:xfrm>
          <a:prstGeom prst="rect">
            <a:avLst/>
          </a:prstGeom>
          <a:noFill/>
          <a:ln w="9525">
            <a:noFill/>
            <a:miter lim="800000"/>
            <a:headEnd/>
            <a:tailEnd/>
          </a:ln>
        </p:spPr>
        <p:txBody>
          <a:bodyPr wrap="square" lIns="45720" tIns="22860" rIns="45720" bIns="22860">
            <a:spAutoFit/>
          </a:bodyPr>
          <a:lstStyle/>
          <a:p>
            <a:pPr algn="ctr" defTabSz="1450940"/>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consequat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risus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050" dirty="0" smtClean="0">
                <a:solidFill>
                  <a:prstClr val="black">
                    <a:lumMod val="50000"/>
                    <a:lumOff val="50000"/>
                  </a:prstClr>
                </a:solidFill>
                <a:latin typeface="Open Sans" pitchFamily="34" charset="0"/>
                <a:ea typeface="Open Sans" pitchFamily="34" charset="0"/>
                <a:cs typeface="Open Sans" pitchFamily="34" charset="0"/>
              </a:rPr>
              <a:t>. </a:t>
            </a:r>
            <a:endParaRPr lang="en-US" sz="1050" dirty="0">
              <a:solidFill>
                <a:prstClr val="black">
                  <a:lumMod val="50000"/>
                  <a:lumOff val="50000"/>
                </a:prstClr>
              </a:solidFill>
              <a:latin typeface="Open Sans" pitchFamily="34" charset="0"/>
              <a:ea typeface="Open Sans" pitchFamily="34" charset="0"/>
              <a:cs typeface="Open Sans" pitchFamily="34" charset="0"/>
            </a:endParaRPr>
          </a:p>
        </p:txBody>
      </p:sp>
      <p:sp>
        <p:nvSpPr>
          <p:cNvPr id="32" name="Text Box 7"/>
          <p:cNvSpPr txBox="1">
            <a:spLocks noChangeArrowheads="1"/>
          </p:cNvSpPr>
          <p:nvPr/>
        </p:nvSpPr>
        <p:spPr bwMode="auto">
          <a:xfrm>
            <a:off x="6546083" y="3707409"/>
            <a:ext cx="1837943" cy="276999"/>
          </a:xfrm>
          <a:prstGeom prst="rect">
            <a:avLst/>
          </a:prstGeom>
          <a:noFill/>
          <a:ln w="9525">
            <a:noFill/>
            <a:miter lim="800000"/>
            <a:headEnd/>
            <a:tailEnd/>
          </a:ln>
        </p:spPr>
        <p:txBody>
          <a:bodyPr wrap="square" lIns="45720" tIns="22860" rIns="45720" bIns="22860">
            <a:spAutoFit/>
          </a:bodyPr>
          <a:lstStyle/>
          <a:p>
            <a:pPr algn="ctr" defTabSz="1450940"/>
            <a:r>
              <a:rPr lang="en-CA" sz="1500" b="1" dirty="0" smtClean="0">
                <a:solidFill>
                  <a:prstClr val="white"/>
                </a:solidFill>
                <a:latin typeface="Lato" panose="020F0502020204030203" pitchFamily="34" charset="0"/>
                <a:ea typeface="Open Sans" pitchFamily="34" charset="0"/>
                <a:cs typeface="Open Sans" pitchFamily="34" charset="0"/>
              </a:rPr>
              <a:t>COACHING</a:t>
            </a:r>
            <a:endParaRPr lang="en-CA" sz="1500" b="1" dirty="0">
              <a:solidFill>
                <a:prstClr val="white"/>
              </a:solidFill>
              <a:latin typeface="Lato" panose="020F0502020204030203" pitchFamily="34" charset="0"/>
              <a:ea typeface="Open Sans" pitchFamily="34" charset="0"/>
              <a:cs typeface="Open Sans" pitchFamily="34" charset="0"/>
            </a:endParaRPr>
          </a:p>
        </p:txBody>
      </p:sp>
      <p:grpSp>
        <p:nvGrpSpPr>
          <p:cNvPr id="33" name="Group 32"/>
          <p:cNvGrpSpPr>
            <a:grpSpLocks/>
          </p:cNvGrpSpPr>
          <p:nvPr/>
        </p:nvGrpSpPr>
        <p:grpSpPr>
          <a:xfrm>
            <a:off x="3291214" y="1919137"/>
            <a:ext cx="2652386" cy="1600200"/>
            <a:chOff x="3291214" y="1428750"/>
            <a:chExt cx="2652386" cy="1600200"/>
          </a:xfrm>
        </p:grpSpPr>
        <p:pic>
          <p:nvPicPr>
            <p:cNvPr id="34" name="Picture 33"/>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35" name="Rectangle 34"/>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6" name="Group 35"/>
          <p:cNvGrpSpPr>
            <a:grpSpLocks/>
          </p:cNvGrpSpPr>
          <p:nvPr/>
        </p:nvGrpSpPr>
        <p:grpSpPr>
          <a:xfrm>
            <a:off x="6145980" y="1919137"/>
            <a:ext cx="2652386" cy="1600200"/>
            <a:chOff x="3291214" y="1428750"/>
            <a:chExt cx="2652386" cy="1600200"/>
          </a:xfrm>
        </p:grpSpPr>
        <p:pic>
          <p:nvPicPr>
            <p:cNvPr id="37" name="Picture 36"/>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38" name="Rectangle 37"/>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9" name="Group 38"/>
          <p:cNvGrpSpPr>
            <a:grpSpLocks/>
          </p:cNvGrpSpPr>
          <p:nvPr/>
        </p:nvGrpSpPr>
        <p:grpSpPr>
          <a:xfrm>
            <a:off x="471816" y="1919137"/>
            <a:ext cx="2652386" cy="1600200"/>
            <a:chOff x="3291214" y="1428750"/>
            <a:chExt cx="2652386" cy="1600200"/>
          </a:xfrm>
        </p:grpSpPr>
        <p:pic>
          <p:nvPicPr>
            <p:cNvPr id="40" name="Picture 39"/>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41" name="Rectangle 40"/>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42" name="Text Box 7"/>
          <p:cNvSpPr txBox="1">
            <a:spLocks noChangeArrowheads="1"/>
          </p:cNvSpPr>
          <p:nvPr/>
        </p:nvSpPr>
        <p:spPr bwMode="auto">
          <a:xfrm>
            <a:off x="3416270" y="805843"/>
            <a:ext cx="234455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Our Services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3" name="Text Box 7"/>
          <p:cNvSpPr txBox="1">
            <a:spLocks noChangeArrowheads="1"/>
          </p:cNvSpPr>
          <p:nvPr/>
        </p:nvSpPr>
        <p:spPr bwMode="auto">
          <a:xfrm>
            <a:off x="566444" y="1298285"/>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fltVal val="0"/>
                                          </p:val>
                                        </p:tav>
                                        <p:tav tm="100000">
                                          <p:val>
                                            <p:strVal val="#ppt_h"/>
                                          </p:val>
                                        </p:tav>
                                      </p:tavLst>
                                    </p:anim>
                                    <p:animEffect transition="in" filter="fade">
                                      <p:cBhvr>
                                        <p:cTn id="14" dur="500"/>
                                        <p:tgtEl>
                                          <p:spTgt spid="43"/>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ppt_w</p:attrName>
                                        </p:attrNameLst>
                                      </p:cBhvr>
                                      <p:tavLst>
                                        <p:tav tm="0">
                                          <p:val>
                                            <p:fltVal val="0"/>
                                          </p:val>
                                        </p:tav>
                                        <p:tav tm="100000">
                                          <p:val>
                                            <p:strVal val="#ppt_w"/>
                                          </p:val>
                                        </p:tav>
                                      </p:tavLst>
                                    </p:anim>
                                    <p:anim calcmode="lin" valueType="num">
                                      <p:cBhvr>
                                        <p:cTn id="19" dur="500" fill="hold"/>
                                        <p:tgtEl>
                                          <p:spTgt spid="39"/>
                                        </p:tgtEl>
                                        <p:attrNameLst>
                                          <p:attrName>ppt_h</p:attrName>
                                        </p:attrNameLst>
                                      </p:cBhvr>
                                      <p:tavLst>
                                        <p:tav tm="0">
                                          <p:val>
                                            <p:fltVal val="0"/>
                                          </p:val>
                                        </p:tav>
                                        <p:tav tm="100000">
                                          <p:val>
                                            <p:strVal val="#ppt_h"/>
                                          </p:val>
                                        </p:tav>
                                      </p:tavLst>
                                    </p:anim>
                                    <p:animEffect transition="in" filter="fade">
                                      <p:cBhvr>
                                        <p:cTn id="20" dur="500"/>
                                        <p:tgtEl>
                                          <p:spTgt spid="39"/>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500" fill="hold"/>
                                        <p:tgtEl>
                                          <p:spTgt spid="26"/>
                                        </p:tgtEl>
                                        <p:attrNameLst>
                                          <p:attrName>ppt_x</p:attrName>
                                        </p:attrNameLst>
                                      </p:cBhvr>
                                      <p:tavLst>
                                        <p:tav tm="0">
                                          <p:val>
                                            <p:strVal val="#ppt_x"/>
                                          </p:val>
                                        </p:tav>
                                        <p:tav tm="100000">
                                          <p:val>
                                            <p:strVal val="#ppt_x"/>
                                          </p:val>
                                        </p:tav>
                                      </p:tavLst>
                                    </p:anim>
                                    <p:anim calcmode="lin" valueType="num">
                                      <p:cBhvr additive="base">
                                        <p:cTn id="25" dur="500" fill="hold"/>
                                        <p:tgtEl>
                                          <p:spTgt spid="26"/>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500" fill="hold"/>
                                        <p:tgtEl>
                                          <p:spTgt spid="33"/>
                                        </p:tgtEl>
                                        <p:attrNameLst>
                                          <p:attrName>ppt_w</p:attrName>
                                        </p:attrNameLst>
                                      </p:cBhvr>
                                      <p:tavLst>
                                        <p:tav tm="0">
                                          <p:val>
                                            <p:fltVal val="0"/>
                                          </p:val>
                                        </p:tav>
                                        <p:tav tm="100000">
                                          <p:val>
                                            <p:strVal val="#ppt_w"/>
                                          </p:val>
                                        </p:tav>
                                      </p:tavLst>
                                    </p:anim>
                                    <p:anim calcmode="lin" valueType="num">
                                      <p:cBhvr>
                                        <p:cTn id="42" dur="500" fill="hold"/>
                                        <p:tgtEl>
                                          <p:spTgt spid="33"/>
                                        </p:tgtEl>
                                        <p:attrNameLst>
                                          <p:attrName>ppt_h</p:attrName>
                                        </p:attrNameLst>
                                      </p:cBhvr>
                                      <p:tavLst>
                                        <p:tav tm="0">
                                          <p:val>
                                            <p:fltVal val="0"/>
                                          </p:val>
                                        </p:tav>
                                        <p:tav tm="100000">
                                          <p:val>
                                            <p:strVal val="#ppt_h"/>
                                          </p:val>
                                        </p:tav>
                                      </p:tavLst>
                                    </p:anim>
                                    <p:animEffect transition="in" filter="fade">
                                      <p:cBhvr>
                                        <p:cTn id="43" dur="500"/>
                                        <p:tgtEl>
                                          <p:spTgt spid="33"/>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ppt_x"/>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500" fill="hold"/>
                                        <p:tgtEl>
                                          <p:spTgt spid="30"/>
                                        </p:tgtEl>
                                        <p:attrNameLst>
                                          <p:attrName>ppt_w</p:attrName>
                                        </p:attrNameLst>
                                      </p:cBhvr>
                                      <p:tavLst>
                                        <p:tav tm="0">
                                          <p:val>
                                            <p:fltVal val="0"/>
                                          </p:val>
                                        </p:tav>
                                        <p:tav tm="100000">
                                          <p:val>
                                            <p:strVal val="#ppt_w"/>
                                          </p:val>
                                        </p:tav>
                                      </p:tavLst>
                                    </p:anim>
                                    <p:anim calcmode="lin" valueType="num">
                                      <p:cBhvr>
                                        <p:cTn id="53" dur="500" fill="hold"/>
                                        <p:tgtEl>
                                          <p:spTgt spid="30"/>
                                        </p:tgtEl>
                                        <p:attrNameLst>
                                          <p:attrName>ppt_h</p:attrName>
                                        </p:attrNameLst>
                                      </p:cBhvr>
                                      <p:tavLst>
                                        <p:tav tm="0">
                                          <p:val>
                                            <p:fltVal val="0"/>
                                          </p:val>
                                        </p:tav>
                                        <p:tav tm="100000">
                                          <p:val>
                                            <p:strVal val="#ppt_h"/>
                                          </p:val>
                                        </p:tav>
                                      </p:tavLst>
                                    </p:anim>
                                    <p:animEffect transition="in" filter="fade">
                                      <p:cBhvr>
                                        <p:cTn id="54" dur="500"/>
                                        <p:tgtEl>
                                          <p:spTgt spid="30"/>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animEffect transition="in" filter="fade">
                                      <p:cBhvr>
                                        <p:cTn id="66" dur="500"/>
                                        <p:tgtEl>
                                          <p:spTgt spid="36"/>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ppt_x"/>
                                          </p:val>
                                        </p:tav>
                                        <p:tav tm="100000">
                                          <p:val>
                                            <p:strVal val="#ppt_x"/>
                                          </p:val>
                                        </p:tav>
                                      </p:tavLst>
                                    </p:anim>
                                    <p:anim calcmode="lin" valueType="num">
                                      <p:cBhvr additive="base">
                                        <p:cTn id="71" dur="500" fill="hold"/>
                                        <p:tgtEl>
                                          <p:spTgt spid="25"/>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p:cTn id="75" dur="500" fill="hold"/>
                                        <p:tgtEl>
                                          <p:spTgt spid="32"/>
                                        </p:tgtEl>
                                        <p:attrNameLst>
                                          <p:attrName>ppt_w</p:attrName>
                                        </p:attrNameLst>
                                      </p:cBhvr>
                                      <p:tavLst>
                                        <p:tav tm="0">
                                          <p:val>
                                            <p:fltVal val="0"/>
                                          </p:val>
                                        </p:tav>
                                        <p:tav tm="100000">
                                          <p:val>
                                            <p:strVal val="#ppt_w"/>
                                          </p:val>
                                        </p:tav>
                                      </p:tavLst>
                                    </p:anim>
                                    <p:anim calcmode="lin" valueType="num">
                                      <p:cBhvr>
                                        <p:cTn id="76" dur="500" fill="hold"/>
                                        <p:tgtEl>
                                          <p:spTgt spid="32"/>
                                        </p:tgtEl>
                                        <p:attrNameLst>
                                          <p:attrName>ppt_h</p:attrName>
                                        </p:attrNameLst>
                                      </p:cBhvr>
                                      <p:tavLst>
                                        <p:tav tm="0">
                                          <p:val>
                                            <p:fltVal val="0"/>
                                          </p:val>
                                        </p:tav>
                                        <p:tav tm="100000">
                                          <p:val>
                                            <p:strVal val="#ppt_h"/>
                                          </p:val>
                                        </p:tav>
                                      </p:tavLst>
                                    </p:anim>
                                    <p:animEffect transition="in" filter="fade">
                                      <p:cBhvr>
                                        <p:cTn id="77" dur="500"/>
                                        <p:tgtEl>
                                          <p:spTgt spid="32"/>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p:cTn id="81" dur="500" fill="hold"/>
                                        <p:tgtEl>
                                          <p:spTgt spid="31"/>
                                        </p:tgtEl>
                                        <p:attrNameLst>
                                          <p:attrName>ppt_w</p:attrName>
                                        </p:attrNameLst>
                                      </p:cBhvr>
                                      <p:tavLst>
                                        <p:tav tm="0">
                                          <p:val>
                                            <p:fltVal val="0"/>
                                          </p:val>
                                        </p:tav>
                                        <p:tav tm="100000">
                                          <p:val>
                                            <p:strVal val="#ppt_w"/>
                                          </p:val>
                                        </p:tav>
                                      </p:tavLst>
                                    </p:anim>
                                    <p:anim calcmode="lin" valueType="num">
                                      <p:cBhvr>
                                        <p:cTn id="82" dur="500" fill="hold"/>
                                        <p:tgtEl>
                                          <p:spTgt spid="31"/>
                                        </p:tgtEl>
                                        <p:attrNameLst>
                                          <p:attrName>ppt_h</p:attrName>
                                        </p:attrNameLst>
                                      </p:cBhvr>
                                      <p:tavLst>
                                        <p:tav tm="0">
                                          <p:val>
                                            <p:fltVal val="0"/>
                                          </p:val>
                                        </p:tav>
                                        <p:tav tm="100000">
                                          <p:val>
                                            <p:strVal val="#ppt_h"/>
                                          </p:val>
                                        </p:tav>
                                      </p:tavLst>
                                    </p:anim>
                                    <p:animEffect transition="in" filter="fade">
                                      <p:cBhvr>
                                        <p:cTn id="8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p:bldP spid="28" grpId="0"/>
      <p:bldP spid="29" grpId="0"/>
      <p:bldP spid="30" grpId="0"/>
      <p:bldP spid="31" grpId="0"/>
      <p:bldP spid="32" grpId="0"/>
      <p:bldP spid="42" grpId="0"/>
      <p:bldP spid="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10"/>
          <p:cNvSpPr txBox="1">
            <a:spLocks noChangeArrowheads="1"/>
          </p:cNvSpPr>
          <p:nvPr/>
        </p:nvSpPr>
        <p:spPr bwMode="auto">
          <a:xfrm>
            <a:off x="462894" y="37845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1" name="Text Box 10"/>
          <p:cNvSpPr txBox="1">
            <a:spLocks noChangeArrowheads="1"/>
          </p:cNvSpPr>
          <p:nvPr/>
        </p:nvSpPr>
        <p:spPr bwMode="auto">
          <a:xfrm>
            <a:off x="2590801" y="37845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II</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40" name="Text Box 10"/>
          <p:cNvSpPr txBox="1">
            <a:spLocks noChangeArrowheads="1"/>
          </p:cNvSpPr>
          <p:nvPr/>
        </p:nvSpPr>
        <p:spPr bwMode="auto">
          <a:xfrm>
            <a:off x="4748685" y="37845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III</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41" name="Text Box 10"/>
          <p:cNvSpPr txBox="1">
            <a:spLocks noChangeArrowheads="1"/>
          </p:cNvSpPr>
          <p:nvPr/>
        </p:nvSpPr>
        <p:spPr bwMode="auto">
          <a:xfrm>
            <a:off x="6876591" y="37845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IV</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42" name="Text Box 7"/>
          <p:cNvSpPr txBox="1">
            <a:spLocks noChangeArrowheads="1"/>
          </p:cNvSpPr>
          <p:nvPr/>
        </p:nvSpPr>
        <p:spPr bwMode="auto">
          <a:xfrm>
            <a:off x="2630877" y="790274"/>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43" name="Text Box 7"/>
          <p:cNvSpPr txBox="1">
            <a:spLocks noChangeArrowheads="1"/>
          </p:cNvSpPr>
          <p:nvPr/>
        </p:nvSpPr>
        <p:spPr bwMode="auto">
          <a:xfrm>
            <a:off x="566444" y="1282715"/>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44" name="Group 43"/>
          <p:cNvGrpSpPr>
            <a:grpSpLocks/>
          </p:cNvGrpSpPr>
          <p:nvPr/>
        </p:nvGrpSpPr>
        <p:grpSpPr>
          <a:xfrm>
            <a:off x="478292" y="2050233"/>
            <a:ext cx="1828798" cy="1711516"/>
            <a:chOff x="637723" y="1590644"/>
            <a:chExt cx="2438397" cy="2282021"/>
          </a:xfrm>
        </p:grpSpPr>
        <p:sp>
          <p:nvSpPr>
            <p:cNvPr id="45" name="Rectangle 44"/>
            <p:cNvSpPr/>
            <p:nvPr/>
          </p:nvSpPr>
          <p:spPr>
            <a:xfrm>
              <a:off x="637723" y="159064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6" name="Rectangle 45"/>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47" name="Group 46"/>
          <p:cNvGrpSpPr>
            <a:grpSpLocks/>
          </p:cNvGrpSpPr>
          <p:nvPr/>
        </p:nvGrpSpPr>
        <p:grpSpPr>
          <a:xfrm>
            <a:off x="2595024" y="2050232"/>
            <a:ext cx="1828798" cy="1711516"/>
            <a:chOff x="3460032" y="1590643"/>
            <a:chExt cx="2438397" cy="2282021"/>
          </a:xfrm>
        </p:grpSpPr>
        <p:sp>
          <p:nvSpPr>
            <p:cNvPr id="48" name="Rectangle 47"/>
            <p:cNvSpPr/>
            <p:nvPr/>
          </p:nvSpPr>
          <p:spPr>
            <a:xfrm>
              <a:off x="3460032" y="1590643"/>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9" name="Rectangle 48"/>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50" name="Group 49"/>
          <p:cNvGrpSpPr>
            <a:grpSpLocks/>
          </p:cNvGrpSpPr>
          <p:nvPr/>
        </p:nvGrpSpPr>
        <p:grpSpPr>
          <a:xfrm>
            <a:off x="4724400" y="2051223"/>
            <a:ext cx="1828798" cy="1711516"/>
            <a:chOff x="6299200" y="1591964"/>
            <a:chExt cx="2438397" cy="2282021"/>
          </a:xfrm>
        </p:grpSpPr>
        <p:sp>
          <p:nvSpPr>
            <p:cNvPr id="51" name="Rectangle 50"/>
            <p:cNvSpPr/>
            <p:nvPr/>
          </p:nvSpPr>
          <p:spPr>
            <a:xfrm>
              <a:off x="6299200" y="159196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2" name="Rectangle 51"/>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53" name="Group 52"/>
          <p:cNvGrpSpPr>
            <a:grpSpLocks/>
          </p:cNvGrpSpPr>
          <p:nvPr/>
        </p:nvGrpSpPr>
        <p:grpSpPr>
          <a:xfrm>
            <a:off x="6876591" y="2051223"/>
            <a:ext cx="1828798" cy="1711516"/>
            <a:chOff x="9168788" y="1591964"/>
            <a:chExt cx="2438397" cy="2282021"/>
          </a:xfrm>
        </p:grpSpPr>
        <p:sp>
          <p:nvSpPr>
            <p:cNvPr id="54" name="Rectangle 53"/>
            <p:cNvSpPr/>
            <p:nvPr/>
          </p:nvSpPr>
          <p:spPr>
            <a:xfrm>
              <a:off x="9168788" y="159196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5" name="Rectangle 54"/>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
                                          </p:val>
                                        </p:tav>
                                        <p:tav tm="100000">
                                          <p:val>
                                            <p:strVal val="#ppt_w"/>
                                          </p:val>
                                        </p:tav>
                                      </p:tavLst>
                                    </p:anim>
                                    <p:anim calcmode="lin" valueType="num">
                                      <p:cBhvr>
                                        <p:cTn id="14" dur="500" fill="hold"/>
                                        <p:tgtEl>
                                          <p:spTgt spid="43"/>
                                        </p:tgtEl>
                                        <p:attrNameLst>
                                          <p:attrName>ppt_h</p:attrName>
                                        </p:attrNameLst>
                                      </p:cBhvr>
                                      <p:tavLst>
                                        <p:tav tm="0">
                                          <p:val>
                                            <p:fltVal val="0"/>
                                          </p:val>
                                        </p:tav>
                                        <p:tav tm="100000">
                                          <p:val>
                                            <p:strVal val="#ppt_h"/>
                                          </p:val>
                                        </p:tav>
                                      </p:tavLst>
                                    </p:anim>
                                    <p:animEffect transition="in" filter="fade">
                                      <p:cBhvr>
                                        <p:cTn id="15" dur="500"/>
                                        <p:tgtEl>
                                          <p:spTgt spid="4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500" fill="hold"/>
                                        <p:tgtEl>
                                          <p:spTgt spid="44"/>
                                        </p:tgtEl>
                                        <p:attrNameLst>
                                          <p:attrName>ppt_w</p:attrName>
                                        </p:attrNameLst>
                                      </p:cBhvr>
                                      <p:tavLst>
                                        <p:tav tm="0">
                                          <p:val>
                                            <p:fltVal val="0"/>
                                          </p:val>
                                        </p:tav>
                                        <p:tav tm="100000">
                                          <p:val>
                                            <p:strVal val="#ppt_w"/>
                                          </p:val>
                                        </p:tav>
                                      </p:tavLst>
                                    </p:anim>
                                    <p:anim calcmode="lin" valueType="num">
                                      <p:cBhvr>
                                        <p:cTn id="20" dur="500" fill="hold"/>
                                        <p:tgtEl>
                                          <p:spTgt spid="44"/>
                                        </p:tgtEl>
                                        <p:attrNameLst>
                                          <p:attrName>ppt_h</p:attrName>
                                        </p:attrNameLst>
                                      </p:cBhvr>
                                      <p:tavLst>
                                        <p:tav tm="0">
                                          <p:val>
                                            <p:fltVal val="0"/>
                                          </p:val>
                                        </p:tav>
                                        <p:tav tm="100000">
                                          <p:val>
                                            <p:strVal val="#ppt_h"/>
                                          </p:val>
                                        </p:tav>
                                      </p:tavLst>
                                    </p:anim>
                                    <p:animEffect transition="in" filter="fade">
                                      <p:cBhvr>
                                        <p:cTn id="21" dur="500"/>
                                        <p:tgtEl>
                                          <p:spTgt spid="4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p:cTn id="31" dur="500" fill="hold"/>
                                        <p:tgtEl>
                                          <p:spTgt spid="47"/>
                                        </p:tgtEl>
                                        <p:attrNameLst>
                                          <p:attrName>ppt_w</p:attrName>
                                        </p:attrNameLst>
                                      </p:cBhvr>
                                      <p:tavLst>
                                        <p:tav tm="0">
                                          <p:val>
                                            <p:fltVal val="0"/>
                                          </p:val>
                                        </p:tav>
                                        <p:tav tm="100000">
                                          <p:val>
                                            <p:strVal val="#ppt_w"/>
                                          </p:val>
                                        </p:tav>
                                      </p:tavLst>
                                    </p:anim>
                                    <p:anim calcmode="lin" valueType="num">
                                      <p:cBhvr>
                                        <p:cTn id="32" dur="500" fill="hold"/>
                                        <p:tgtEl>
                                          <p:spTgt spid="47"/>
                                        </p:tgtEl>
                                        <p:attrNameLst>
                                          <p:attrName>ppt_h</p:attrName>
                                        </p:attrNameLst>
                                      </p:cBhvr>
                                      <p:tavLst>
                                        <p:tav tm="0">
                                          <p:val>
                                            <p:fltVal val="0"/>
                                          </p:val>
                                        </p:tav>
                                        <p:tav tm="100000">
                                          <p:val>
                                            <p:strVal val="#ppt_h"/>
                                          </p:val>
                                        </p:tav>
                                      </p:tavLst>
                                    </p:anim>
                                    <p:animEffect transition="in" filter="fade">
                                      <p:cBhvr>
                                        <p:cTn id="33" dur="500"/>
                                        <p:tgtEl>
                                          <p:spTgt spid="4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53"/>
                                        </p:tgtEl>
                                        <p:attrNameLst>
                                          <p:attrName>style.visibility</p:attrName>
                                        </p:attrNameLst>
                                      </p:cBhvr>
                                      <p:to>
                                        <p:strVal val="visible"/>
                                      </p:to>
                                    </p:set>
                                    <p:anim calcmode="lin" valueType="num">
                                      <p:cBhvr>
                                        <p:cTn id="55" dur="500" fill="hold"/>
                                        <p:tgtEl>
                                          <p:spTgt spid="53"/>
                                        </p:tgtEl>
                                        <p:attrNameLst>
                                          <p:attrName>ppt_w</p:attrName>
                                        </p:attrNameLst>
                                      </p:cBhvr>
                                      <p:tavLst>
                                        <p:tav tm="0">
                                          <p:val>
                                            <p:fltVal val="0"/>
                                          </p:val>
                                        </p:tav>
                                        <p:tav tm="100000">
                                          <p:val>
                                            <p:strVal val="#ppt_w"/>
                                          </p:val>
                                        </p:tav>
                                      </p:tavLst>
                                    </p:anim>
                                    <p:anim calcmode="lin" valueType="num">
                                      <p:cBhvr>
                                        <p:cTn id="56" dur="500" fill="hold"/>
                                        <p:tgtEl>
                                          <p:spTgt spid="53"/>
                                        </p:tgtEl>
                                        <p:attrNameLst>
                                          <p:attrName>ppt_h</p:attrName>
                                        </p:attrNameLst>
                                      </p:cBhvr>
                                      <p:tavLst>
                                        <p:tav tm="0">
                                          <p:val>
                                            <p:fltVal val="0"/>
                                          </p:val>
                                        </p:tav>
                                        <p:tav tm="100000">
                                          <p:val>
                                            <p:strVal val="#ppt_h"/>
                                          </p:val>
                                        </p:tav>
                                      </p:tavLst>
                                    </p:anim>
                                    <p:animEffect transition="in" filter="fade">
                                      <p:cBhvr>
                                        <p:cTn id="57" dur="500"/>
                                        <p:tgtEl>
                                          <p:spTgt spid="53"/>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Effect transition="in" filter="fade">
                                      <p:cBhvr>
                                        <p:cTn id="6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40" grpId="0"/>
      <p:bldP spid="41" grpId="0"/>
      <p:bldP spid="42" grpId="0"/>
      <p:bldP spid="4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a:spLocks/>
          </p:cNvSpPr>
          <p:nvPr/>
        </p:nvSpPr>
        <p:spPr>
          <a:xfrm>
            <a:off x="-9146" y="1823355"/>
            <a:ext cx="1877574" cy="1600200"/>
          </a:xfrm>
          <a:prstGeom prst="rect">
            <a:avLst/>
          </a:prstGeom>
          <a:solidFill>
            <a:schemeClr val="tx1">
              <a:lumMod val="95000"/>
              <a:lumOff val="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6" name="Rectangle 15"/>
          <p:cNvSpPr>
            <a:spLocks/>
          </p:cNvSpPr>
          <p:nvPr/>
        </p:nvSpPr>
        <p:spPr>
          <a:xfrm>
            <a:off x="-9146" y="3419745"/>
            <a:ext cx="1877574" cy="16002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17" name="Rectangle 16"/>
          <p:cNvSpPr>
            <a:spLocks/>
          </p:cNvSpPr>
          <p:nvPr/>
        </p:nvSpPr>
        <p:spPr>
          <a:xfrm>
            <a:off x="1868429" y="1823355"/>
            <a:ext cx="1792227" cy="16002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r>
              <a:rPr lang="id-ID" sz="1200" b="1" dirty="0">
                <a:solidFill>
                  <a:prstClr val="white"/>
                </a:solidFill>
                <a:latin typeface="Open Sans" pitchFamily="34" charset="0"/>
                <a:ea typeface="Open Sans" pitchFamily="34" charset="0"/>
                <a:cs typeface="Open Sans" pitchFamily="34" charset="0"/>
              </a:rPr>
              <a:t>I</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18" name="Rectangle 17"/>
          <p:cNvSpPr>
            <a:spLocks/>
          </p:cNvSpPr>
          <p:nvPr/>
        </p:nvSpPr>
        <p:spPr>
          <a:xfrm>
            <a:off x="1868429" y="3423555"/>
            <a:ext cx="1792227" cy="1600200"/>
          </a:xfrm>
          <a:prstGeom prst="rect">
            <a:avLst/>
          </a:prstGeom>
          <a:solidFill>
            <a:schemeClr val="tx1">
              <a:lumMod val="95000"/>
              <a:lumOff val="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9" name="Rectangle 18"/>
          <p:cNvSpPr>
            <a:spLocks/>
          </p:cNvSpPr>
          <p:nvPr/>
        </p:nvSpPr>
        <p:spPr>
          <a:xfrm>
            <a:off x="3660656" y="1823355"/>
            <a:ext cx="1792227" cy="1600200"/>
          </a:xfrm>
          <a:prstGeom prst="rect">
            <a:avLst/>
          </a:prstGeom>
          <a:solidFill>
            <a:schemeClr val="tx1">
              <a:lumMod val="95000"/>
              <a:lumOff val="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0" name="Rectangle 19"/>
          <p:cNvSpPr>
            <a:spLocks/>
          </p:cNvSpPr>
          <p:nvPr/>
        </p:nvSpPr>
        <p:spPr>
          <a:xfrm>
            <a:off x="3660656" y="3419745"/>
            <a:ext cx="1792227" cy="16002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r>
              <a:rPr lang="id-ID" sz="1200" b="1" dirty="0">
                <a:solidFill>
                  <a:prstClr val="white"/>
                </a:solidFill>
                <a:latin typeface="Open Sans" pitchFamily="34" charset="0"/>
                <a:ea typeface="Open Sans" pitchFamily="34" charset="0"/>
                <a:cs typeface="Open Sans" pitchFamily="34" charset="0"/>
              </a:rPr>
              <a:t>II</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21" name="Rectangle 20"/>
          <p:cNvSpPr>
            <a:spLocks/>
          </p:cNvSpPr>
          <p:nvPr/>
        </p:nvSpPr>
        <p:spPr>
          <a:xfrm>
            <a:off x="5452883" y="1823355"/>
            <a:ext cx="1792227" cy="16002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r>
              <a:rPr lang="id-ID" sz="1200" b="1" dirty="0">
                <a:solidFill>
                  <a:prstClr val="white"/>
                </a:solidFill>
                <a:latin typeface="Open Sans" pitchFamily="34" charset="0"/>
                <a:ea typeface="Open Sans" pitchFamily="34" charset="0"/>
                <a:cs typeface="Open Sans" pitchFamily="34" charset="0"/>
              </a:rPr>
              <a:t>V</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22" name="Rectangle 21"/>
          <p:cNvSpPr>
            <a:spLocks/>
          </p:cNvSpPr>
          <p:nvPr/>
        </p:nvSpPr>
        <p:spPr>
          <a:xfrm>
            <a:off x="5452883" y="3423555"/>
            <a:ext cx="1792227" cy="1600200"/>
          </a:xfrm>
          <a:prstGeom prst="rect">
            <a:avLst/>
          </a:prstGeom>
          <a:solidFill>
            <a:schemeClr val="tx1">
              <a:lumMod val="95000"/>
              <a:lumOff val="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a:spLocks/>
          </p:cNvSpPr>
          <p:nvPr/>
        </p:nvSpPr>
        <p:spPr>
          <a:xfrm>
            <a:off x="7245109" y="1819545"/>
            <a:ext cx="1915829" cy="1600200"/>
          </a:xfrm>
          <a:prstGeom prst="rect">
            <a:avLst/>
          </a:prstGeom>
          <a:solidFill>
            <a:schemeClr val="tx1">
              <a:lumMod val="95000"/>
              <a:lumOff val="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4" name="Rectangle 23"/>
          <p:cNvSpPr>
            <a:spLocks/>
          </p:cNvSpPr>
          <p:nvPr/>
        </p:nvSpPr>
        <p:spPr>
          <a:xfrm>
            <a:off x="7245109" y="3415935"/>
            <a:ext cx="1915829" cy="16002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a:t>
            </a:r>
            <a:r>
              <a:rPr lang="id-ID" sz="1200" b="1" dirty="0">
                <a:solidFill>
                  <a:prstClr val="white"/>
                </a:solidFill>
                <a:latin typeface="Open Sans" pitchFamily="34" charset="0"/>
                <a:ea typeface="Open Sans" pitchFamily="34" charset="0"/>
                <a:cs typeface="Open Sans" pitchFamily="34" charset="0"/>
              </a:rPr>
              <a:t>V</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25" name="Text Box 7"/>
          <p:cNvSpPr txBox="1">
            <a:spLocks noChangeArrowheads="1"/>
          </p:cNvSpPr>
          <p:nvPr/>
        </p:nvSpPr>
        <p:spPr bwMode="auto">
          <a:xfrm>
            <a:off x="2630898" y="544806"/>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26" name="Text Box 7"/>
          <p:cNvSpPr txBox="1">
            <a:spLocks noChangeArrowheads="1"/>
          </p:cNvSpPr>
          <p:nvPr/>
        </p:nvSpPr>
        <p:spPr bwMode="auto">
          <a:xfrm>
            <a:off x="566444" y="1049471"/>
            <a:ext cx="8044156" cy="207749"/>
          </a:xfrm>
          <a:prstGeom prst="rect">
            <a:avLst/>
          </a:prstGeom>
          <a:noFill/>
          <a:ln w="9525">
            <a:noFill/>
            <a:miter lim="800000"/>
            <a:headEnd/>
            <a:tailEnd/>
          </a:ln>
        </p:spPr>
        <p:txBody>
          <a:bodyPr wrap="square" lIns="45720" tIns="22860" rIns="45720" bIns="22860" anchor="ctr">
            <a:spAutoFit/>
          </a:bodyPr>
          <a:lstStyle/>
          <a:p>
            <a:pPr algn="ctr" defTabSz="1450940"/>
            <a:r>
              <a:rPr lang="en-US" sz="10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51519665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p:cTn id="73" dur="500" fill="hold"/>
                                        <p:tgtEl>
                                          <p:spTgt spid="26"/>
                                        </p:tgtEl>
                                        <p:attrNameLst>
                                          <p:attrName>ppt_w</p:attrName>
                                        </p:attrNameLst>
                                      </p:cBhvr>
                                      <p:tavLst>
                                        <p:tav tm="0">
                                          <p:val>
                                            <p:fltVal val="0"/>
                                          </p:val>
                                        </p:tav>
                                        <p:tav tm="100000">
                                          <p:val>
                                            <p:strVal val="#ppt_w"/>
                                          </p:val>
                                        </p:tav>
                                      </p:tavLst>
                                    </p:anim>
                                    <p:anim calcmode="lin" valueType="num">
                                      <p:cBhvr>
                                        <p:cTn id="74" dur="500" fill="hold"/>
                                        <p:tgtEl>
                                          <p:spTgt spid="26"/>
                                        </p:tgtEl>
                                        <p:attrNameLst>
                                          <p:attrName>ppt_h</p:attrName>
                                        </p:attrNameLst>
                                      </p:cBhvr>
                                      <p:tavLst>
                                        <p:tav tm="0">
                                          <p:val>
                                            <p:fltVal val="0"/>
                                          </p:val>
                                        </p:tav>
                                        <p:tav tm="100000">
                                          <p:val>
                                            <p:strVal val="#ppt_h"/>
                                          </p:val>
                                        </p:tav>
                                      </p:tavLst>
                                    </p:anim>
                                    <p:animEffect transition="in" filter="fade">
                                      <p:cBhvr>
                                        <p:cTn id="7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Diagram 13"/>
          <p:cNvGraphicFramePr>
            <a:graphicFrameLocks/>
          </p:cNvGraphicFramePr>
          <p:nvPr>
            <p:extLst>
              <p:ext uri="{D42A27DB-BD31-4B8C-83A1-F6EECF244321}">
                <p14:modId xmlns:p14="http://schemas.microsoft.com/office/powerpoint/2010/main" val="1949334512"/>
              </p:ext>
            </p:extLst>
          </p:nvPr>
        </p:nvGraphicFramePr>
        <p:xfrm>
          <a:off x="364399" y="1988842"/>
          <a:ext cx="2034479" cy="30498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Rectangle 14"/>
          <p:cNvSpPr>
            <a:spLocks/>
          </p:cNvSpPr>
          <p:nvPr/>
        </p:nvSpPr>
        <p:spPr>
          <a:xfrm>
            <a:off x="2508130" y="1988842"/>
            <a:ext cx="2186634" cy="2088232"/>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6" name="Rectangle 15"/>
          <p:cNvSpPr>
            <a:spLocks/>
          </p:cNvSpPr>
          <p:nvPr/>
        </p:nvSpPr>
        <p:spPr>
          <a:xfrm>
            <a:off x="2596646" y="3613667"/>
            <a:ext cx="1456168" cy="438582"/>
          </a:xfrm>
          <a:prstGeom prst="rect">
            <a:avLst/>
          </a:prstGeom>
        </p:spPr>
        <p:txBody>
          <a:bodyPr wrap="none" lIns="68580" tIns="34290" rIns="68580" bIns="34290">
            <a:spAutoFit/>
          </a:bodyPr>
          <a:lstStyle/>
          <a:p>
            <a:r>
              <a:rPr lang="en-US" sz="2400" spc="-200" dirty="0" smtClean="0">
                <a:solidFill>
                  <a:schemeClr val="bg1">
                    <a:lumMod val="95000"/>
                  </a:schemeClr>
                </a:solidFill>
                <a:latin typeface="Georgia" pitchFamily="18" charset="0"/>
                <a:cs typeface="WC Mano Negra Bta"/>
              </a:rPr>
              <a:t>Tom Cruise</a:t>
            </a:r>
            <a:endParaRPr lang="ms-MY" sz="2400" dirty="0">
              <a:solidFill>
                <a:schemeClr val="bg1">
                  <a:lumMod val="95000"/>
                </a:schemeClr>
              </a:solidFill>
            </a:endParaRPr>
          </a:p>
        </p:txBody>
      </p:sp>
      <p:sp>
        <p:nvSpPr>
          <p:cNvPr id="17" name="Rectangle 16"/>
          <p:cNvSpPr>
            <a:spLocks/>
          </p:cNvSpPr>
          <p:nvPr/>
        </p:nvSpPr>
        <p:spPr>
          <a:xfrm>
            <a:off x="2426236" y="4180451"/>
            <a:ext cx="2258642" cy="704039"/>
          </a:xfrm>
          <a:prstGeom prst="rect">
            <a:avLst/>
          </a:prstGeom>
        </p:spPr>
        <p:txBody>
          <a:bodyPr wrap="square" lIns="68580" tIns="34290" rIns="68580" bIns="34290">
            <a:spAutoFit/>
          </a:bodyPr>
          <a:lstStyle/>
          <a:p>
            <a:r>
              <a:rPr lang="ms-MY" sz="825"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8" name="Diagram 17"/>
          <p:cNvGraphicFramePr>
            <a:graphicFrameLocks/>
          </p:cNvGraphicFramePr>
          <p:nvPr>
            <p:extLst>
              <p:ext uri="{D42A27DB-BD31-4B8C-83A1-F6EECF244321}">
                <p14:modId xmlns:p14="http://schemas.microsoft.com/office/powerpoint/2010/main" val="3479061586"/>
              </p:ext>
            </p:extLst>
          </p:nvPr>
        </p:nvGraphicFramePr>
        <p:xfrm>
          <a:off x="4788025" y="1974959"/>
          <a:ext cx="3960440" cy="123801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9" name="Diagram 18"/>
          <p:cNvGraphicFramePr>
            <a:graphicFrameLocks/>
          </p:cNvGraphicFramePr>
          <p:nvPr>
            <p:extLst>
              <p:ext uri="{D42A27DB-BD31-4B8C-83A1-F6EECF244321}">
                <p14:modId xmlns:p14="http://schemas.microsoft.com/office/powerpoint/2010/main" val="742878327"/>
              </p:ext>
            </p:extLst>
          </p:nvPr>
        </p:nvGraphicFramePr>
        <p:xfrm>
          <a:off x="4788025" y="4567248"/>
          <a:ext cx="3960440" cy="123801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0" name="Rectangle 19"/>
          <p:cNvSpPr>
            <a:spLocks/>
          </p:cNvSpPr>
          <p:nvPr/>
        </p:nvSpPr>
        <p:spPr>
          <a:xfrm>
            <a:off x="275251" y="4970354"/>
            <a:ext cx="2804294" cy="900246"/>
          </a:xfrm>
          <a:prstGeom prst="rect">
            <a:avLst/>
          </a:prstGeom>
        </p:spPr>
        <p:txBody>
          <a:bodyPr wrap="none" lIns="68580" tIns="34290" rIns="68580" bIns="34290">
            <a:spAutoFit/>
          </a:bodyPr>
          <a:lstStyle/>
          <a:p>
            <a:r>
              <a:rPr lang="en-US" sz="5400" spc="-300" dirty="0" smtClean="0">
                <a:solidFill>
                  <a:schemeClr val="bg1">
                    <a:lumMod val="65000"/>
                  </a:schemeClr>
                </a:solidFill>
                <a:latin typeface="Georgia" pitchFamily="18" charset="0"/>
              </a:rPr>
              <a:t>Showcase</a:t>
            </a:r>
            <a:endParaRPr lang="ms-MY" sz="5400" spc="-300" dirty="0">
              <a:solidFill>
                <a:schemeClr val="bg1">
                  <a:lumMod val="65000"/>
                </a:schemeClr>
              </a:solidFill>
            </a:endParaRPr>
          </a:p>
        </p:txBody>
      </p:sp>
      <p:graphicFrame>
        <p:nvGraphicFramePr>
          <p:cNvPr id="21" name="Diagram 20"/>
          <p:cNvGraphicFramePr>
            <a:graphicFrameLocks/>
          </p:cNvGraphicFramePr>
          <p:nvPr>
            <p:extLst>
              <p:ext uri="{D42A27DB-BD31-4B8C-83A1-F6EECF244321}">
                <p14:modId xmlns:p14="http://schemas.microsoft.com/office/powerpoint/2010/main" val="4278491961"/>
              </p:ext>
            </p:extLst>
          </p:nvPr>
        </p:nvGraphicFramePr>
        <p:xfrm>
          <a:off x="4788025" y="3284986"/>
          <a:ext cx="1320146" cy="1200133"/>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2" name="Diagram 21"/>
          <p:cNvGraphicFramePr>
            <a:graphicFrameLocks/>
          </p:cNvGraphicFramePr>
          <p:nvPr>
            <p:extLst>
              <p:ext uri="{D42A27DB-BD31-4B8C-83A1-F6EECF244321}">
                <p14:modId xmlns:p14="http://schemas.microsoft.com/office/powerpoint/2010/main" val="1397807376"/>
              </p:ext>
            </p:extLst>
          </p:nvPr>
        </p:nvGraphicFramePr>
        <p:xfrm>
          <a:off x="6108171" y="3284986"/>
          <a:ext cx="1320146" cy="1200133"/>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23" name="Diagram 22"/>
          <p:cNvGraphicFramePr>
            <a:graphicFrameLocks/>
          </p:cNvGraphicFramePr>
          <p:nvPr>
            <p:extLst>
              <p:ext uri="{D42A27DB-BD31-4B8C-83A1-F6EECF244321}">
                <p14:modId xmlns:p14="http://schemas.microsoft.com/office/powerpoint/2010/main" val="2094574875"/>
              </p:ext>
            </p:extLst>
          </p:nvPr>
        </p:nvGraphicFramePr>
        <p:xfrm>
          <a:off x="7428319" y="3284986"/>
          <a:ext cx="1320146" cy="1200133"/>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24" name="Text Box 7"/>
          <p:cNvSpPr txBox="1">
            <a:spLocks noChangeArrowheads="1"/>
          </p:cNvSpPr>
          <p:nvPr/>
        </p:nvSpPr>
        <p:spPr bwMode="auto">
          <a:xfrm>
            <a:off x="3629761" y="568571"/>
            <a:ext cx="191815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err="1" smtClean="0">
                <a:solidFill>
                  <a:prstClr val="black">
                    <a:lumMod val="50000"/>
                    <a:lumOff val="50000"/>
                  </a:prstClr>
                </a:solidFill>
                <a:latin typeface="Open Sans" pitchFamily="34" charset="0"/>
                <a:ea typeface="Open Sans" pitchFamily="34" charset="0"/>
                <a:cs typeface="Open Sans" pitchFamily="34" charset="0"/>
              </a:rPr>
              <a:t>Porfolio</a:t>
            </a:r>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 III</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566444" y="1049471"/>
            <a:ext cx="8044156" cy="207749"/>
          </a:xfrm>
          <a:prstGeom prst="rect">
            <a:avLst/>
          </a:prstGeom>
          <a:noFill/>
          <a:ln w="9525">
            <a:noFill/>
            <a:miter lim="800000"/>
            <a:headEnd/>
            <a:tailEnd/>
          </a:ln>
        </p:spPr>
        <p:txBody>
          <a:bodyPr wrap="square" lIns="45720" tIns="22860" rIns="45720" bIns="22860" anchor="ctr">
            <a:spAutoFit/>
          </a:bodyPr>
          <a:lstStyle/>
          <a:p>
            <a:pPr algn="ctr" defTabSz="1450940"/>
            <a:r>
              <a:rPr lang="en-US" sz="10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750" fill="hold"/>
                                        <p:tgtEl>
                                          <p:spTgt spid="15"/>
                                        </p:tgtEl>
                                        <p:attrNameLst>
                                          <p:attrName>ppt_x</p:attrName>
                                        </p:attrNameLst>
                                      </p:cBhvr>
                                      <p:tavLst>
                                        <p:tav tm="0">
                                          <p:val>
                                            <p:strVal val="#ppt_x"/>
                                          </p:val>
                                        </p:tav>
                                        <p:tav tm="100000">
                                          <p:val>
                                            <p:strVal val="#ppt_x"/>
                                          </p:val>
                                        </p:tav>
                                      </p:tavLst>
                                    </p:anim>
                                    <p:anim calcmode="lin" valueType="num">
                                      <p:cBhvr additive="base">
                                        <p:cTn id="24" dur="750" fill="hold"/>
                                        <p:tgtEl>
                                          <p:spTgt spid="15"/>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750" fill="hold"/>
                                        <p:tgtEl>
                                          <p:spTgt spid="16"/>
                                        </p:tgtEl>
                                        <p:attrNameLst>
                                          <p:attrName>ppt_x</p:attrName>
                                        </p:attrNameLst>
                                      </p:cBhvr>
                                      <p:tavLst>
                                        <p:tav tm="0">
                                          <p:val>
                                            <p:strVal val="#ppt_x"/>
                                          </p:val>
                                        </p:tav>
                                        <p:tav tm="100000">
                                          <p:val>
                                            <p:strVal val="#ppt_x"/>
                                          </p:val>
                                        </p:tav>
                                      </p:tavLst>
                                    </p:anim>
                                    <p:anim calcmode="lin" valueType="num">
                                      <p:cBhvr additive="base">
                                        <p:cTn id="29" dur="75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750" fill="hold"/>
                                        <p:tgtEl>
                                          <p:spTgt spid="17"/>
                                        </p:tgtEl>
                                        <p:attrNameLst>
                                          <p:attrName>ppt_x</p:attrName>
                                        </p:attrNameLst>
                                      </p:cBhvr>
                                      <p:tavLst>
                                        <p:tav tm="0">
                                          <p:val>
                                            <p:strVal val="#ppt_x"/>
                                          </p:val>
                                        </p:tav>
                                        <p:tav tm="100000">
                                          <p:val>
                                            <p:strVal val="#ppt_x"/>
                                          </p:val>
                                        </p:tav>
                                      </p:tavLst>
                                    </p:anim>
                                    <p:anim calcmode="lin" valueType="num">
                                      <p:cBhvr additive="base">
                                        <p:cTn id="34" dur="750" fill="hold"/>
                                        <p:tgtEl>
                                          <p:spTgt spid="17"/>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750" fill="hold"/>
                                        <p:tgtEl>
                                          <p:spTgt spid="20"/>
                                        </p:tgtEl>
                                        <p:attrNameLst>
                                          <p:attrName>ppt_x</p:attrName>
                                        </p:attrNameLst>
                                      </p:cBhvr>
                                      <p:tavLst>
                                        <p:tav tm="0">
                                          <p:val>
                                            <p:strVal val="#ppt_x"/>
                                          </p:val>
                                        </p:tav>
                                        <p:tav tm="100000">
                                          <p:val>
                                            <p:strVal val="#ppt_x"/>
                                          </p:val>
                                        </p:tav>
                                      </p:tavLst>
                                    </p:anim>
                                    <p:anim calcmode="lin" valueType="num">
                                      <p:cBhvr additive="base">
                                        <p:cTn id="59"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5" grpId="0" animBg="1"/>
      <p:bldP spid="16" grpId="0"/>
      <p:bldP spid="17" grpId="0"/>
      <p:bldGraphic spid="18" grpId="0">
        <p:bldAsOne/>
      </p:bldGraphic>
      <p:bldGraphic spid="19" grpId="0">
        <p:bldAsOne/>
      </p:bldGraphic>
      <p:bldP spid="20" grpId="0"/>
      <p:bldGraphic spid="21" grpId="0">
        <p:bldAsOne/>
      </p:bldGraphic>
      <p:bldGraphic spid="22" grpId="0">
        <p:bldAsOne/>
      </p:bldGraphic>
      <p:bldGraphic spid="23" grpId="0">
        <p:bldAsOne/>
      </p:bldGraphic>
      <p:bldP spid="24" grpId="0"/>
      <p:bldP spid="2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rallelogram 12"/>
          <p:cNvSpPr>
            <a:spLocks/>
          </p:cNvSpPr>
          <p:nvPr/>
        </p:nvSpPr>
        <p:spPr>
          <a:xfrm>
            <a:off x="1909515" y="23579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PRODUCT LAUNCH</a:t>
            </a:r>
          </a:p>
          <a:p>
            <a:r>
              <a:rPr lang="en-US" sz="900" dirty="0" err="1">
                <a:solidFill>
                  <a:schemeClr val="tx1"/>
                </a:solidFill>
                <a:latin typeface="Open Sans" pitchFamily="34" charset="0"/>
                <a:ea typeface="Open Sans" pitchFamily="34" charset="0"/>
                <a:cs typeface="Open Sans" pitchFamily="34" charset="0"/>
              </a:rPr>
              <a:t>Mauris</a:t>
            </a:r>
            <a:r>
              <a:rPr lang="en-US" sz="900" dirty="0">
                <a:solidFill>
                  <a:schemeClr val="tx1"/>
                </a:solidFill>
                <a:latin typeface="Open Sans" pitchFamily="34" charset="0"/>
                <a:ea typeface="Open Sans" pitchFamily="34" charset="0"/>
                <a:cs typeface="Open Sans" pitchFamily="34" charset="0"/>
              </a:rPr>
              <a:t> quam dolor, </a:t>
            </a:r>
            <a:r>
              <a:rPr lang="en-US" sz="900" dirty="0" err="1">
                <a:solidFill>
                  <a:schemeClr val="tx1"/>
                </a:solidFill>
                <a:latin typeface="Open Sans" pitchFamily="34" charset="0"/>
                <a:ea typeface="Open Sans" pitchFamily="34" charset="0"/>
                <a:cs typeface="Open Sans" pitchFamily="34" charset="0"/>
              </a:rPr>
              <a:t>cursus</a:t>
            </a:r>
            <a:r>
              <a:rPr lang="en-US" sz="900" dirty="0">
                <a:solidFill>
                  <a:schemeClr val="tx1"/>
                </a:solidFill>
                <a:latin typeface="Open Sans" pitchFamily="34" charset="0"/>
                <a:ea typeface="Open Sans" pitchFamily="34" charset="0"/>
                <a:cs typeface="Open Sans" pitchFamily="34" charset="0"/>
              </a:rPr>
              <a:t> at </a:t>
            </a:r>
            <a:r>
              <a:rPr lang="en-US" sz="900" dirty="0" err="1">
                <a:solidFill>
                  <a:schemeClr val="tx1"/>
                </a:solidFill>
                <a:latin typeface="Open Sans" pitchFamily="34" charset="0"/>
                <a:ea typeface="Open Sans" pitchFamily="34" charset="0"/>
                <a:cs typeface="Open Sans" pitchFamily="34" charset="0"/>
              </a:rPr>
              <a:t>porta</a:t>
            </a:r>
            <a:r>
              <a:rPr lang="en-US" sz="900" dirty="0">
                <a:solidFill>
                  <a:schemeClr val="tx1"/>
                </a:solidFill>
                <a:latin typeface="Open Sans" pitchFamily="34" charset="0"/>
                <a:ea typeface="Open Sans" pitchFamily="34" charset="0"/>
                <a:cs typeface="Open Sans" pitchFamily="34" charset="0"/>
              </a:rPr>
              <a:t> et, </a:t>
            </a:r>
            <a:r>
              <a:rPr lang="en-US" sz="900" dirty="0" err="1">
                <a:solidFill>
                  <a:schemeClr val="tx1"/>
                </a:solidFill>
                <a:latin typeface="Open Sans" pitchFamily="34" charset="0"/>
                <a:ea typeface="Open Sans" pitchFamily="34" charset="0"/>
                <a:cs typeface="Open Sans" pitchFamily="34" charset="0"/>
              </a:rPr>
              <a:t>luctus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eget</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purus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Nunc</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tempor</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luctus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interdum</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Duis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libero</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leo</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consequat</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ut</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accumsan</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eu</a:t>
            </a:r>
            <a:r>
              <a:rPr lang="en-US" sz="900" dirty="0" smtClean="0">
                <a:solidFill>
                  <a:schemeClr val="tx1"/>
                </a:solidFill>
                <a:latin typeface="Open Sans" pitchFamily="34" charset="0"/>
                <a:ea typeface="Open Sans" pitchFamily="34" charset="0"/>
                <a:cs typeface="Open Sans" pitchFamily="34" charset="0"/>
              </a:rPr>
              <a:t>.</a:t>
            </a:r>
            <a:endParaRPr lang="en-US" sz="900" dirty="0">
              <a:solidFill>
                <a:schemeClr val="tx1"/>
              </a:solidFill>
              <a:latin typeface="Open Sans" pitchFamily="34" charset="0"/>
              <a:ea typeface="Open Sans" pitchFamily="34" charset="0"/>
              <a:cs typeface="Open Sans" pitchFamily="34" charset="0"/>
            </a:endParaRPr>
          </a:p>
        </p:txBody>
      </p:sp>
      <p:graphicFrame>
        <p:nvGraphicFramePr>
          <p:cNvPr id="14" name="Diagram 13"/>
          <p:cNvGraphicFramePr>
            <a:graphicFrameLocks/>
          </p:cNvGraphicFramePr>
          <p:nvPr>
            <p:extLst>
              <p:ext uri="{D42A27DB-BD31-4B8C-83A1-F6EECF244321}">
                <p14:modId xmlns:p14="http://schemas.microsoft.com/office/powerpoint/2010/main" val="3318528434"/>
              </p:ext>
            </p:extLst>
          </p:nvPr>
        </p:nvGraphicFramePr>
        <p:xfrm>
          <a:off x="539553" y="2357993"/>
          <a:ext cx="1656184" cy="147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Parallelogram 14"/>
          <p:cNvSpPr>
            <a:spLocks/>
          </p:cNvSpPr>
          <p:nvPr/>
        </p:nvSpPr>
        <p:spPr>
          <a:xfrm>
            <a:off x="5875871" y="23579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EMAIL MARKETING</a:t>
            </a:r>
            <a:endParaRPr lang="en-US" sz="2400" dirty="0">
              <a:solidFill>
                <a:schemeClr val="tx1">
                  <a:lumMod val="85000"/>
                  <a:lumOff val="15000"/>
                </a:schemeClr>
              </a:solidFill>
              <a:latin typeface="Bebas Neue" pitchFamily="34" charset="0"/>
              <a:cs typeface="WC Mano Negra Bta"/>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16" name="Diagram 15"/>
          <p:cNvGraphicFramePr>
            <a:graphicFrameLocks/>
          </p:cNvGraphicFramePr>
          <p:nvPr>
            <p:extLst>
              <p:ext uri="{D42A27DB-BD31-4B8C-83A1-F6EECF244321}">
                <p14:modId xmlns:p14="http://schemas.microsoft.com/office/powerpoint/2010/main" val="3603936300"/>
              </p:ext>
            </p:extLst>
          </p:nvPr>
        </p:nvGraphicFramePr>
        <p:xfrm>
          <a:off x="4505909" y="2357993"/>
          <a:ext cx="1656184" cy="14751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7" name="Parallelogram 16"/>
          <p:cNvSpPr>
            <a:spLocks/>
          </p:cNvSpPr>
          <p:nvPr/>
        </p:nvSpPr>
        <p:spPr>
          <a:xfrm>
            <a:off x="1909515" y="41581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AFFILIATE TOOKIT</a:t>
            </a:r>
            <a:endParaRPr lang="en-US" sz="2400" dirty="0">
              <a:solidFill>
                <a:schemeClr val="tx1">
                  <a:lumMod val="85000"/>
                  <a:lumOff val="15000"/>
                </a:schemeClr>
              </a:solidFill>
              <a:latin typeface="Bebas Neue" pitchFamily="34" charset="0"/>
              <a:cs typeface="WC Mano Negra Bta"/>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18" name="Diagram 17"/>
          <p:cNvGraphicFramePr>
            <a:graphicFrameLocks/>
          </p:cNvGraphicFramePr>
          <p:nvPr>
            <p:extLst>
              <p:ext uri="{D42A27DB-BD31-4B8C-83A1-F6EECF244321}">
                <p14:modId xmlns:p14="http://schemas.microsoft.com/office/powerpoint/2010/main" val="3699308744"/>
              </p:ext>
            </p:extLst>
          </p:nvPr>
        </p:nvGraphicFramePr>
        <p:xfrm>
          <a:off x="539553" y="4158193"/>
          <a:ext cx="1656184" cy="147516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9" name="Parallelogram 18"/>
          <p:cNvSpPr>
            <a:spLocks/>
          </p:cNvSpPr>
          <p:nvPr/>
        </p:nvSpPr>
        <p:spPr>
          <a:xfrm>
            <a:off x="5875871" y="41581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LIST BUILDING</a:t>
            </a:r>
            <a:endParaRPr lang="en-US" sz="2400" dirty="0">
              <a:solidFill>
                <a:schemeClr val="tx1">
                  <a:lumMod val="85000"/>
                  <a:lumOff val="15000"/>
                </a:schemeClr>
              </a:solidFill>
              <a:latin typeface="Bebas Neue" pitchFamily="34" charset="0"/>
              <a:cs typeface="WC Mano Negra Bta"/>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20" name="Diagram 19"/>
          <p:cNvGraphicFramePr>
            <a:graphicFrameLocks/>
          </p:cNvGraphicFramePr>
          <p:nvPr>
            <p:extLst>
              <p:ext uri="{D42A27DB-BD31-4B8C-83A1-F6EECF244321}">
                <p14:modId xmlns:p14="http://schemas.microsoft.com/office/powerpoint/2010/main" val="673845099"/>
              </p:ext>
            </p:extLst>
          </p:nvPr>
        </p:nvGraphicFramePr>
        <p:xfrm>
          <a:off x="4505909" y="4158193"/>
          <a:ext cx="1656184" cy="147516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21" name="Text Box 7"/>
          <p:cNvSpPr txBox="1">
            <a:spLocks noChangeArrowheads="1"/>
          </p:cNvSpPr>
          <p:nvPr/>
        </p:nvSpPr>
        <p:spPr bwMode="auto">
          <a:xfrm>
            <a:off x="3591287" y="874495"/>
            <a:ext cx="1995098"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Our Books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2" name="Text Box 7"/>
          <p:cNvSpPr txBox="1">
            <a:spLocks noChangeArrowheads="1"/>
          </p:cNvSpPr>
          <p:nvPr/>
        </p:nvSpPr>
        <p:spPr bwMode="auto">
          <a:xfrm>
            <a:off x="566444" y="1355395"/>
            <a:ext cx="8044156" cy="207749"/>
          </a:xfrm>
          <a:prstGeom prst="rect">
            <a:avLst/>
          </a:prstGeom>
          <a:noFill/>
          <a:ln w="9525">
            <a:noFill/>
            <a:miter lim="800000"/>
            <a:headEnd/>
            <a:tailEnd/>
          </a:ln>
        </p:spPr>
        <p:txBody>
          <a:bodyPr wrap="square" lIns="45720" tIns="22860" rIns="45720" bIns="22860" anchor="ctr">
            <a:spAutoFit/>
          </a:bodyPr>
          <a:lstStyle/>
          <a:p>
            <a:pPr algn="ctr" defTabSz="1450940"/>
            <a:r>
              <a:rPr lang="en-US" sz="10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750" fill="hold"/>
                                        <p:tgtEl>
                                          <p:spTgt spid="13"/>
                                        </p:tgtEl>
                                        <p:attrNameLst>
                                          <p:attrName>ppt_x</p:attrName>
                                        </p:attrNameLst>
                                      </p:cBhvr>
                                      <p:tavLst>
                                        <p:tav tm="0">
                                          <p:val>
                                            <p:strVal val="#ppt_x"/>
                                          </p:val>
                                        </p:tav>
                                        <p:tav tm="100000">
                                          <p:val>
                                            <p:strVal val="#ppt_x"/>
                                          </p:val>
                                        </p:tav>
                                      </p:tavLst>
                                    </p:anim>
                                    <p:anim calcmode="lin" valueType="num">
                                      <p:cBhvr additive="base">
                                        <p:cTn id="23" dur="750" fill="hold"/>
                                        <p:tgtEl>
                                          <p:spTgt spid="1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750" fill="hold"/>
                                        <p:tgtEl>
                                          <p:spTgt spid="15"/>
                                        </p:tgtEl>
                                        <p:attrNameLst>
                                          <p:attrName>ppt_x</p:attrName>
                                        </p:attrNameLst>
                                      </p:cBhvr>
                                      <p:tavLst>
                                        <p:tav tm="0">
                                          <p:val>
                                            <p:strVal val="#ppt_x"/>
                                          </p:val>
                                        </p:tav>
                                        <p:tav tm="100000">
                                          <p:val>
                                            <p:strVal val="#ppt_x"/>
                                          </p:val>
                                        </p:tav>
                                      </p:tavLst>
                                    </p:anim>
                                    <p:anim calcmode="lin" valueType="num">
                                      <p:cBhvr additive="base">
                                        <p:cTn id="31" dur="750" fill="hold"/>
                                        <p:tgtEl>
                                          <p:spTgt spid="15"/>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750" fill="hold"/>
                                        <p:tgtEl>
                                          <p:spTgt spid="17"/>
                                        </p:tgtEl>
                                        <p:attrNameLst>
                                          <p:attrName>ppt_x</p:attrName>
                                        </p:attrNameLst>
                                      </p:cBhvr>
                                      <p:tavLst>
                                        <p:tav tm="0">
                                          <p:val>
                                            <p:strVal val="#ppt_x"/>
                                          </p:val>
                                        </p:tav>
                                        <p:tav tm="100000">
                                          <p:val>
                                            <p:strVal val="#ppt_x"/>
                                          </p:val>
                                        </p:tav>
                                      </p:tavLst>
                                    </p:anim>
                                    <p:anim calcmode="lin" valueType="num">
                                      <p:cBhvr additive="base">
                                        <p:cTn id="39" dur="750" fill="hold"/>
                                        <p:tgtEl>
                                          <p:spTgt spid="17"/>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750" fill="hold"/>
                                        <p:tgtEl>
                                          <p:spTgt spid="19"/>
                                        </p:tgtEl>
                                        <p:attrNameLst>
                                          <p:attrName>ppt_x</p:attrName>
                                        </p:attrNameLst>
                                      </p:cBhvr>
                                      <p:tavLst>
                                        <p:tav tm="0">
                                          <p:val>
                                            <p:strVal val="#ppt_x"/>
                                          </p:val>
                                        </p:tav>
                                        <p:tav tm="100000">
                                          <p:val>
                                            <p:strVal val="#ppt_x"/>
                                          </p:val>
                                        </p:tav>
                                      </p:tavLst>
                                    </p:anim>
                                    <p:anim calcmode="lin" valueType="num">
                                      <p:cBhvr additive="base">
                                        <p:cTn id="47" dur="75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Graphic spid="14" grpId="0">
        <p:bldAsOne/>
      </p:bldGraphic>
      <p:bldP spid="15" grpId="0" animBg="1"/>
      <p:bldGraphic spid="16" grpId="0">
        <p:bldAsOne/>
      </p:bldGraphic>
      <p:bldP spid="17" grpId="0" animBg="1"/>
      <p:bldGraphic spid="18" grpId="0">
        <p:bldAsOne/>
      </p:bldGraphic>
      <p:bldP spid="19" grpId="0" animBg="1"/>
      <p:bldGraphic spid="20" grpId="0">
        <p:bldAsOne/>
      </p:bldGraphic>
      <p:bldP spid="21" grpId="0"/>
      <p:bldP spid="2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a:spLocks/>
          </p:cNvSpPr>
          <p:nvPr/>
        </p:nvSpPr>
        <p:spPr>
          <a:xfrm>
            <a:off x="246650" y="1988842"/>
            <a:ext cx="2769036" cy="1084912"/>
          </a:xfrm>
          <a:prstGeom prst="rect">
            <a:avLst/>
          </a:prstGeom>
          <a:noFill/>
        </p:spPr>
        <p:txBody>
          <a:bodyPr wrap="square" lIns="68580" tIns="34290" rIns="68580" bIns="34290" rtlCol="0">
            <a:spAutoFit/>
          </a:bodyPr>
          <a:lstStyle/>
          <a:p>
            <a:r>
              <a:rPr lang="en-US" sz="6600" dirty="0">
                <a:solidFill>
                  <a:schemeClr val="tx1">
                    <a:lumMod val="85000"/>
                    <a:lumOff val="15000"/>
                  </a:schemeClr>
                </a:solidFill>
                <a:latin typeface="Bebas Neue" pitchFamily="34" charset="0"/>
                <a:cs typeface="WC Mano Negra Bta"/>
              </a:rPr>
              <a:t>awesome</a:t>
            </a:r>
          </a:p>
        </p:txBody>
      </p:sp>
      <p:sp>
        <p:nvSpPr>
          <p:cNvPr id="15" name="TextBox 14"/>
          <p:cNvSpPr txBox="1">
            <a:spLocks/>
          </p:cNvSpPr>
          <p:nvPr/>
        </p:nvSpPr>
        <p:spPr>
          <a:xfrm>
            <a:off x="279382" y="2952822"/>
            <a:ext cx="2996474" cy="500137"/>
          </a:xfrm>
          <a:prstGeom prst="rect">
            <a:avLst/>
          </a:prstGeom>
          <a:noFill/>
        </p:spPr>
        <p:txBody>
          <a:bodyPr wrap="square" lIns="68580" tIns="34290" rIns="68580" bIns="34290" rtlCol="0">
            <a:spAutoFit/>
          </a:bodyPr>
          <a:lstStyle/>
          <a:p>
            <a:r>
              <a:rPr lang="en-US" sz="2800" dirty="0">
                <a:solidFill>
                  <a:schemeClr val="tx1">
                    <a:lumMod val="85000"/>
                    <a:lumOff val="15000"/>
                  </a:schemeClr>
                </a:solidFill>
                <a:latin typeface="Bebas Neue" pitchFamily="34" charset="0"/>
                <a:cs typeface="WC Mano Negra Bta"/>
              </a:rPr>
              <a:t>Sample of our works</a:t>
            </a:r>
          </a:p>
        </p:txBody>
      </p:sp>
      <p:cxnSp>
        <p:nvCxnSpPr>
          <p:cNvPr id="16" name="Straight Connector 15"/>
          <p:cNvCxnSpPr>
            <a:cxnSpLocks/>
          </p:cNvCxnSpPr>
          <p:nvPr/>
        </p:nvCxnSpPr>
        <p:spPr>
          <a:xfrm>
            <a:off x="377577" y="2951365"/>
            <a:ext cx="2422087"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a:off x="377577" y="3444102"/>
            <a:ext cx="2422087"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Rectangle 17"/>
          <p:cNvSpPr>
            <a:spLocks/>
          </p:cNvSpPr>
          <p:nvPr/>
        </p:nvSpPr>
        <p:spPr>
          <a:xfrm>
            <a:off x="279383" y="3558501"/>
            <a:ext cx="2736304" cy="1638910"/>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19" name="Diagram 18"/>
          <p:cNvGraphicFramePr>
            <a:graphicFrameLocks/>
          </p:cNvGraphicFramePr>
          <p:nvPr>
            <p:extLst>
              <p:ext uri="{D42A27DB-BD31-4B8C-83A1-F6EECF244321}">
                <p14:modId xmlns:p14="http://schemas.microsoft.com/office/powerpoint/2010/main" val="3957204142"/>
              </p:ext>
            </p:extLst>
          </p:nvPr>
        </p:nvGraphicFramePr>
        <p:xfrm>
          <a:off x="4494130" y="2187283"/>
          <a:ext cx="3134939" cy="30879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0" name="Diagram 19"/>
          <p:cNvGraphicFramePr>
            <a:graphicFrameLocks/>
          </p:cNvGraphicFramePr>
          <p:nvPr>
            <p:extLst>
              <p:ext uri="{D42A27DB-BD31-4B8C-83A1-F6EECF244321}">
                <p14:modId xmlns:p14="http://schemas.microsoft.com/office/powerpoint/2010/main" val="3925655524"/>
              </p:ext>
            </p:extLst>
          </p:nvPr>
        </p:nvGraphicFramePr>
        <p:xfrm>
          <a:off x="3131841" y="2302866"/>
          <a:ext cx="1801215" cy="177420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21" name="Diagram 20"/>
          <p:cNvGraphicFramePr>
            <a:graphicFrameLocks/>
          </p:cNvGraphicFramePr>
          <p:nvPr>
            <p:extLst>
              <p:ext uri="{D42A27DB-BD31-4B8C-83A1-F6EECF244321}">
                <p14:modId xmlns:p14="http://schemas.microsoft.com/office/powerpoint/2010/main" val="2421493615"/>
              </p:ext>
            </p:extLst>
          </p:nvPr>
        </p:nvGraphicFramePr>
        <p:xfrm>
          <a:off x="3532787" y="3789040"/>
          <a:ext cx="1801215" cy="177420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2" name="Diagram 21"/>
          <p:cNvGraphicFramePr>
            <a:graphicFrameLocks/>
          </p:cNvGraphicFramePr>
          <p:nvPr>
            <p:extLst>
              <p:ext uri="{D42A27DB-BD31-4B8C-83A1-F6EECF244321}">
                <p14:modId xmlns:p14="http://schemas.microsoft.com/office/powerpoint/2010/main" val="716414339"/>
              </p:ext>
            </p:extLst>
          </p:nvPr>
        </p:nvGraphicFramePr>
        <p:xfrm>
          <a:off x="6763959" y="3789040"/>
          <a:ext cx="1801215" cy="177420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3" name="Diagram 22"/>
          <p:cNvGraphicFramePr>
            <a:graphicFrameLocks/>
          </p:cNvGraphicFramePr>
          <p:nvPr>
            <p:extLst>
              <p:ext uri="{D42A27DB-BD31-4B8C-83A1-F6EECF244321}">
                <p14:modId xmlns:p14="http://schemas.microsoft.com/office/powerpoint/2010/main" val="3752083950"/>
              </p:ext>
            </p:extLst>
          </p:nvPr>
        </p:nvGraphicFramePr>
        <p:xfrm>
          <a:off x="7020273" y="2158850"/>
          <a:ext cx="1801215" cy="177420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24" name="Text Box 7"/>
          <p:cNvSpPr txBox="1">
            <a:spLocks noChangeArrowheads="1"/>
          </p:cNvSpPr>
          <p:nvPr/>
        </p:nvSpPr>
        <p:spPr bwMode="auto">
          <a:xfrm>
            <a:off x="2631188" y="491192"/>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566444" y="983633"/>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750" fill="hold"/>
                                        <p:tgtEl>
                                          <p:spTgt spid="15"/>
                                        </p:tgtEl>
                                        <p:attrNameLst>
                                          <p:attrName>ppt_x</p:attrName>
                                        </p:attrNameLst>
                                      </p:cBhvr>
                                      <p:tavLst>
                                        <p:tav tm="0">
                                          <p:val>
                                            <p:strVal val="#ppt_x"/>
                                          </p:val>
                                        </p:tav>
                                        <p:tav tm="100000">
                                          <p:val>
                                            <p:strVal val="#ppt_x"/>
                                          </p:val>
                                        </p:tav>
                                      </p:tavLst>
                                    </p:anim>
                                    <p:anim calcmode="lin" valueType="num">
                                      <p:cBhvr additive="base">
                                        <p:cTn id="28" dur="750" fill="hold"/>
                                        <p:tgtEl>
                                          <p:spTgt spid="15"/>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barn(outVertical)">
                                      <p:cBhvr>
                                        <p:cTn id="31" dur="500"/>
                                        <p:tgtEl>
                                          <p:spTgt spid="17"/>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750" fill="hold"/>
                                        <p:tgtEl>
                                          <p:spTgt spid="18"/>
                                        </p:tgtEl>
                                        <p:attrNameLst>
                                          <p:attrName>ppt_x</p:attrName>
                                        </p:attrNameLst>
                                      </p:cBhvr>
                                      <p:tavLst>
                                        <p:tav tm="0">
                                          <p:val>
                                            <p:strVal val="#ppt_x"/>
                                          </p:val>
                                        </p:tav>
                                        <p:tav tm="100000">
                                          <p:val>
                                            <p:strVal val="#ppt_x"/>
                                          </p:val>
                                        </p:tav>
                                      </p:tavLst>
                                    </p:anim>
                                    <p:anim calcmode="lin" valueType="num">
                                      <p:cBhvr additive="base">
                                        <p:cTn id="36" dur="750" fill="hold"/>
                                        <p:tgtEl>
                                          <p:spTgt spid="18"/>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8" grpId="0"/>
      <p:bldGraphic spid="19" grpId="0">
        <p:bldAsOne/>
      </p:bldGraphic>
      <p:bldGraphic spid="20" grpId="0">
        <p:bldAsOne/>
      </p:bldGraphic>
      <p:bldGraphic spid="21" grpId="0">
        <p:bldAsOne/>
      </p:bldGraphic>
      <p:bldGraphic spid="22" grpId="0">
        <p:bldAsOne/>
      </p:bldGraphic>
      <p:bldGraphic spid="23" grpId="0">
        <p:bldAsOne/>
      </p:bldGraphic>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a:grpSpLocks/>
          </p:cNvGrpSpPr>
          <p:nvPr/>
        </p:nvGrpSpPr>
        <p:grpSpPr>
          <a:xfrm>
            <a:off x="0" y="3777846"/>
            <a:ext cx="9144000" cy="1543575"/>
            <a:chOff x="0" y="2920594"/>
            <a:chExt cx="9144000" cy="1543575"/>
          </a:xfrm>
        </p:grpSpPr>
        <p:sp>
          <p:nvSpPr>
            <p:cNvPr id="10" name="Rectangle 9"/>
            <p:cNvSpPr/>
            <p:nvPr/>
          </p:nvSpPr>
          <p:spPr>
            <a:xfrm>
              <a:off x="0" y="2920594"/>
              <a:ext cx="9144000" cy="1543575"/>
            </a:xfrm>
            <a:prstGeom prst="rect">
              <a:avLst/>
            </a:prstGeom>
            <a:solidFill>
              <a:srgbClr val="0070C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15" name="TextBox 14"/>
            <p:cNvSpPr txBox="1"/>
            <p:nvPr/>
          </p:nvSpPr>
          <p:spPr>
            <a:xfrm>
              <a:off x="0" y="2944244"/>
              <a:ext cx="9143999" cy="623248"/>
            </a:xfrm>
            <a:prstGeom prst="rect">
              <a:avLst/>
            </a:prstGeom>
            <a:noFill/>
          </p:spPr>
          <p:txBody>
            <a:bodyPr wrap="square" lIns="68580" tIns="34290" rIns="68580" bIns="34290" rtlCol="0">
              <a:spAutoFit/>
            </a:bodyPr>
            <a:lstStyle/>
            <a:p>
              <a:pPr algn="ctr"/>
              <a:r>
                <a:rPr lang="pl-PL" sz="3600" dirty="0">
                  <a:solidFill>
                    <a:schemeClr val="bg1"/>
                  </a:solidFill>
                  <a:latin typeface="Georgia" panose="02040502050405020303" pitchFamily="18" charset="0"/>
                </a:rPr>
                <a:t>WELCOME TO OUR SEMINARY</a:t>
              </a:r>
            </a:p>
          </p:txBody>
        </p:sp>
        <p:sp>
          <p:nvSpPr>
            <p:cNvPr id="16" name="TextBox 15"/>
            <p:cNvSpPr txBox="1"/>
            <p:nvPr/>
          </p:nvSpPr>
          <p:spPr>
            <a:xfrm>
              <a:off x="1856395" y="3511911"/>
              <a:ext cx="5462751" cy="952184"/>
            </a:xfrm>
            <a:prstGeom prst="rect">
              <a:avLst/>
            </a:prstGeom>
            <a:noFill/>
          </p:spPr>
          <p:txBody>
            <a:bodyPr wrap="square" lIns="68580" tIns="34290" rIns="68580" bIns="34290" rtlCol="0">
              <a:spAutoFit/>
            </a:bodyPr>
            <a:lstStyle/>
            <a:p>
              <a:pPr algn="ctr">
                <a:lnSpc>
                  <a:spcPct val="150000"/>
                </a:lnSpc>
              </a:pPr>
              <a:r>
                <a:rPr lang="en-US" sz="1200" dirty="0">
                  <a:solidFill>
                    <a:schemeClr val="bg1"/>
                  </a:solidFill>
                  <a:latin typeface="Georgia" panose="02040502050405020303" pitchFamily="18" charset="0"/>
                </a:rPr>
                <a:t>Quisque semper justo at risus. Donec venenatis, turpis vel hendrerit interdum</a:t>
              </a:r>
              <a:r>
                <a:rPr lang="pl-PL" sz="1200" dirty="0">
                  <a:solidFill>
                    <a:schemeClr val="bg1"/>
                  </a:solidFill>
                  <a:latin typeface="Georgia" panose="02040502050405020303" pitchFamily="18" charset="0"/>
                </a:rPr>
                <a:t>.</a:t>
              </a:r>
              <a:r>
                <a:rPr lang="en-US" sz="1200" dirty="0">
                  <a:solidFill>
                    <a:schemeClr val="bg1"/>
                  </a:solidFill>
                  <a:latin typeface="Georgia" panose="02040502050405020303" pitchFamily="18" charset="0"/>
                </a:rPr>
                <a:t>  Lorem ipsum dolor sit amet, </a:t>
              </a:r>
              <a:r>
                <a:rPr lang="en-US" sz="1200" dirty="0" err="1">
                  <a:solidFill>
                    <a:schemeClr val="bg1"/>
                  </a:solidFill>
                  <a:latin typeface="Georgia" panose="02040502050405020303" pitchFamily="18" charset="0"/>
                </a:rPr>
                <a:t>consectetur</a:t>
              </a:r>
              <a:r>
                <a:rPr lang="en-US" sz="1200" dirty="0">
                  <a:solidFill>
                    <a:schemeClr val="bg1"/>
                  </a:solidFill>
                  <a:latin typeface="Georgia" panose="02040502050405020303" pitchFamily="18" charset="0"/>
                </a:rPr>
                <a:t> adipisicing elit. </a:t>
              </a:r>
              <a:endParaRPr lang="pl-PL" sz="1200" dirty="0">
                <a:solidFill>
                  <a:schemeClr val="bg1"/>
                </a:solidFill>
                <a:latin typeface="Georgia" panose="02040502050405020303" pitchFamily="18" charset="0"/>
              </a:endParaRPr>
            </a:p>
            <a:p>
              <a:pPr algn="ctr">
                <a:lnSpc>
                  <a:spcPct val="150000"/>
                </a:lnSpc>
              </a:pPr>
              <a:r>
                <a:rPr lang="pl-PL" sz="1425" b="1" dirty="0">
                  <a:solidFill>
                    <a:schemeClr val="bg1"/>
                  </a:solidFill>
                  <a:latin typeface="Georgia" panose="02040502050405020303" pitchFamily="18" charset="0"/>
                </a:rPr>
                <a:t>21th January </a:t>
              </a:r>
              <a:r>
                <a:rPr lang="en-US" sz="1425" b="1" dirty="0" smtClean="0">
                  <a:solidFill>
                    <a:schemeClr val="bg1"/>
                  </a:solidFill>
                  <a:latin typeface="Georgia" panose="02040502050405020303" pitchFamily="18" charset="0"/>
                </a:rPr>
                <a:t>2016</a:t>
              </a:r>
              <a:endParaRPr lang="en-US" sz="1425" b="1" dirty="0">
                <a:solidFill>
                  <a:schemeClr val="bg1"/>
                </a:solidFill>
                <a:latin typeface="Georgia" panose="02040502050405020303" pitchFamily="18" charset="0"/>
              </a:endParaRPr>
            </a:p>
          </p:txBody>
        </p:sp>
      </p:grpSp>
      <p:sp>
        <p:nvSpPr>
          <p:cNvPr id="17" name="TextBox 16"/>
          <p:cNvSpPr txBox="1">
            <a:spLocks/>
          </p:cNvSpPr>
          <p:nvPr/>
        </p:nvSpPr>
        <p:spPr>
          <a:xfrm>
            <a:off x="1317071" y="1669707"/>
            <a:ext cx="3129574" cy="639915"/>
          </a:xfrm>
          <a:prstGeom prst="rect">
            <a:avLst/>
          </a:prstGeom>
          <a:noFill/>
        </p:spPr>
        <p:txBody>
          <a:bodyPr wrap="square" lIns="91438" tIns="45718" rIns="91438" bIns="45718" rtlCol="0">
            <a:spAutoFit/>
          </a:bodyPr>
          <a:lstStyle/>
          <a:p>
            <a:pPr algn="r">
              <a:lnSpc>
                <a:spcPct val="150000"/>
              </a:lnSpc>
            </a:pPr>
            <a:r>
              <a:rPr lang="en-US" sz="2700" b="1" dirty="0" smtClean="0">
                <a:solidFill>
                  <a:schemeClr val="accent6"/>
                </a:solidFill>
                <a:latin typeface="Georgia" panose="02040502050405020303" pitchFamily="18" charset="0"/>
              </a:rPr>
              <a:t>Lulu Kemaludin</a:t>
            </a:r>
            <a:endParaRPr lang="pl-PL" sz="2700" b="1" dirty="0">
              <a:solidFill>
                <a:schemeClr val="accent6"/>
              </a:solidFill>
              <a:latin typeface="Georgia" panose="02040502050405020303" pitchFamily="18" charset="0"/>
            </a:endParaRPr>
          </a:p>
        </p:txBody>
      </p:sp>
      <p:sp>
        <p:nvSpPr>
          <p:cNvPr id="20" name="TextBox 19"/>
          <p:cNvSpPr txBox="1">
            <a:spLocks/>
          </p:cNvSpPr>
          <p:nvPr/>
        </p:nvSpPr>
        <p:spPr>
          <a:xfrm>
            <a:off x="1317071" y="2121044"/>
            <a:ext cx="3129574" cy="335729"/>
          </a:xfrm>
          <a:prstGeom prst="rect">
            <a:avLst/>
          </a:prstGeom>
          <a:noFill/>
        </p:spPr>
        <p:txBody>
          <a:bodyPr wrap="square" lIns="91438" tIns="45718" rIns="91438" bIns="45718" rtlCol="0">
            <a:spAutoFit/>
          </a:bodyPr>
          <a:lstStyle/>
          <a:p>
            <a:pPr algn="r">
              <a:lnSpc>
                <a:spcPct val="150000"/>
              </a:lnSpc>
            </a:pPr>
            <a:r>
              <a:rPr lang="en-US" sz="1200" dirty="0" smtClean="0">
                <a:solidFill>
                  <a:schemeClr val="bg2">
                    <a:lumMod val="25000"/>
                  </a:schemeClr>
                </a:solidFill>
                <a:latin typeface="Georgia" panose="02040502050405020303" pitchFamily="18" charset="0"/>
              </a:rPr>
              <a:t>Founder of IM Soendae Inc.</a:t>
            </a:r>
            <a:endParaRPr lang="en-US" sz="1200" dirty="0">
              <a:solidFill>
                <a:schemeClr val="bg2">
                  <a:lumMod val="25000"/>
                </a:schemeClr>
              </a:solidFill>
              <a:latin typeface="Georgia" panose="02040502050405020303" pitchFamily="18" charset="0"/>
            </a:endParaRPr>
          </a:p>
        </p:txBody>
      </p:sp>
      <p:graphicFrame>
        <p:nvGraphicFramePr>
          <p:cNvPr id="21" name="Diagram 20"/>
          <p:cNvGraphicFramePr>
            <a:graphicFrameLocks/>
          </p:cNvGraphicFramePr>
          <p:nvPr>
            <p:extLst>
              <p:ext uri="{D42A27DB-BD31-4B8C-83A1-F6EECF244321}">
                <p14:modId xmlns:p14="http://schemas.microsoft.com/office/powerpoint/2010/main" val="3312483054"/>
              </p:ext>
            </p:extLst>
          </p:nvPr>
        </p:nvGraphicFramePr>
        <p:xfrm>
          <a:off x="4446646" y="1227751"/>
          <a:ext cx="2375883" cy="21638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Graphic spid="21"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p:cNvGraphicFramePr>
            <a:graphicFrameLocks/>
          </p:cNvGraphicFramePr>
          <p:nvPr>
            <p:extLst>
              <p:ext uri="{D42A27DB-BD31-4B8C-83A1-F6EECF244321}">
                <p14:modId xmlns:p14="http://schemas.microsoft.com/office/powerpoint/2010/main" val="3075618375"/>
              </p:ext>
            </p:extLst>
          </p:nvPr>
        </p:nvGraphicFramePr>
        <p:xfrm>
          <a:off x="2317698" y="3681166"/>
          <a:ext cx="1801215" cy="1774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Diagram 11"/>
          <p:cNvGraphicFramePr>
            <a:graphicFrameLocks/>
          </p:cNvGraphicFramePr>
          <p:nvPr>
            <p:extLst>
              <p:ext uri="{D42A27DB-BD31-4B8C-83A1-F6EECF244321}">
                <p14:modId xmlns:p14="http://schemas.microsoft.com/office/powerpoint/2010/main" val="1077432460"/>
              </p:ext>
            </p:extLst>
          </p:nvPr>
        </p:nvGraphicFramePr>
        <p:xfrm>
          <a:off x="445491" y="3681166"/>
          <a:ext cx="1801215" cy="177420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3" name="Diagram 12"/>
          <p:cNvGraphicFramePr>
            <a:graphicFrameLocks/>
          </p:cNvGraphicFramePr>
          <p:nvPr>
            <p:extLst>
              <p:ext uri="{D42A27DB-BD31-4B8C-83A1-F6EECF244321}">
                <p14:modId xmlns:p14="http://schemas.microsoft.com/office/powerpoint/2010/main" val="2621457101"/>
              </p:ext>
            </p:extLst>
          </p:nvPr>
        </p:nvGraphicFramePr>
        <p:xfrm>
          <a:off x="2318715" y="1808958"/>
          <a:ext cx="1801215" cy="177420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4" name="Diagram 13"/>
          <p:cNvGraphicFramePr>
            <a:graphicFrameLocks/>
          </p:cNvGraphicFramePr>
          <p:nvPr>
            <p:extLst>
              <p:ext uri="{D42A27DB-BD31-4B8C-83A1-F6EECF244321}">
                <p14:modId xmlns:p14="http://schemas.microsoft.com/office/powerpoint/2010/main" val="358224651"/>
              </p:ext>
            </p:extLst>
          </p:nvPr>
        </p:nvGraphicFramePr>
        <p:xfrm>
          <a:off x="445491" y="1808958"/>
          <a:ext cx="1801215" cy="177420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a:spLocks/>
          </p:cNvSpPr>
          <p:nvPr/>
        </p:nvSpPr>
        <p:spPr>
          <a:xfrm>
            <a:off x="4563537" y="2604771"/>
            <a:ext cx="4344959" cy="1546577"/>
          </a:xfrm>
          <a:prstGeom prst="rect">
            <a:avLst/>
          </a:prstGeom>
          <a:noFill/>
        </p:spPr>
        <p:txBody>
          <a:bodyPr wrap="square" lIns="68580" tIns="34290" rIns="68580" bIns="34290" rtlCol="0">
            <a:spAutoFit/>
          </a:bodyPr>
          <a:lstStyle/>
          <a:p>
            <a:r>
              <a:rPr lang="en-US" sz="3200"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16" name="Rectangle 15"/>
          <p:cNvSpPr>
            <a:spLocks/>
          </p:cNvSpPr>
          <p:nvPr/>
        </p:nvSpPr>
        <p:spPr>
          <a:xfrm>
            <a:off x="4563537" y="4200884"/>
            <a:ext cx="4344958" cy="1190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7" name="Diagram 16"/>
          <p:cNvGraphicFramePr>
            <a:graphicFrameLocks/>
          </p:cNvGraphicFramePr>
          <p:nvPr>
            <p:extLst>
              <p:ext uri="{D42A27DB-BD31-4B8C-83A1-F6EECF244321}">
                <p14:modId xmlns:p14="http://schemas.microsoft.com/office/powerpoint/2010/main" val="2817734522"/>
              </p:ext>
            </p:extLst>
          </p:nvPr>
        </p:nvGraphicFramePr>
        <p:xfrm>
          <a:off x="1381595" y="2745062"/>
          <a:ext cx="1801215" cy="177420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500" fill="hold"/>
                                        <p:tgtEl>
                                          <p:spTgt spid="16"/>
                                        </p:tgtEl>
                                        <p:attrNameLst>
                                          <p:attrName>ppt_x</p:attrName>
                                        </p:attrNameLst>
                                      </p:cBhvr>
                                      <p:tavLst>
                                        <p:tav tm="0">
                                          <p:val>
                                            <p:strVal val="#ppt_x"/>
                                          </p:val>
                                        </p:tav>
                                        <p:tav tm="100000">
                                          <p:val>
                                            <p:strVal val="#ppt_x"/>
                                          </p:val>
                                        </p:tav>
                                      </p:tavLst>
                                    </p:anim>
                                    <p:anim calcmode="lin" valueType="num">
                                      <p:cBhvr additive="base">
                                        <p:cTn id="11" dur="500" fill="hold"/>
                                        <p:tgtEl>
                                          <p:spTgt spid="16"/>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2" grpId="0">
        <p:bldAsOne/>
      </p:bldGraphic>
      <p:bldGraphic spid="13" grpId="0">
        <p:bldAsOne/>
      </p:bldGraphic>
      <p:bldGraphic spid="14" grpId="0">
        <p:bldAsOne/>
      </p:bldGraphic>
      <p:bldP spid="15" grpId="0"/>
      <p:bldP spid="16" grpId="0" animBg="1"/>
      <p:bldGraphic spid="17"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9125" y="2517118"/>
            <a:ext cx="5699540" cy="3562213"/>
          </a:xfrm>
          <a:prstGeom prst="rect">
            <a:avLst/>
          </a:prstGeom>
        </p:spPr>
      </p:pic>
      <p:graphicFrame>
        <p:nvGraphicFramePr>
          <p:cNvPr id="18" name="Diagram 17"/>
          <p:cNvGraphicFramePr>
            <a:graphicFrameLocks/>
          </p:cNvGraphicFramePr>
          <p:nvPr>
            <p:extLst>
              <p:ext uri="{D42A27DB-BD31-4B8C-83A1-F6EECF244321}">
                <p14:modId xmlns:p14="http://schemas.microsoft.com/office/powerpoint/2010/main" val="31424455"/>
              </p:ext>
            </p:extLst>
          </p:nvPr>
        </p:nvGraphicFramePr>
        <p:xfrm>
          <a:off x="4842484" y="2953275"/>
          <a:ext cx="3281877" cy="18829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AutoShape 9"/>
          <p:cNvSpPr>
            <a:spLocks/>
          </p:cNvSpPr>
          <p:nvPr/>
        </p:nvSpPr>
        <p:spPr bwMode="auto">
          <a:xfrm>
            <a:off x="439509" y="2868367"/>
            <a:ext cx="4047272" cy="16421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900" dirty="0">
              <a:latin typeface="Open Sans" panose="020B0606030504020204" pitchFamily="34" charset="0"/>
              <a:ea typeface="Open Sans" panose="020B0606030504020204" pitchFamily="34" charset="0"/>
              <a:cs typeface="Open Sans" panose="020B0606030504020204" pitchFamily="34" charset="0"/>
            </a:endParaRPr>
          </a:p>
        </p:txBody>
      </p:sp>
      <p:sp>
        <p:nvSpPr>
          <p:cNvPr id="20" name="AutoShape 10"/>
          <p:cNvSpPr>
            <a:spLocks/>
          </p:cNvSpPr>
          <p:nvPr/>
        </p:nvSpPr>
        <p:spPr bwMode="auto">
          <a:xfrm>
            <a:off x="439510" y="4558704"/>
            <a:ext cx="399351" cy="3994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1905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1500" dirty="0" smtClean="0">
                <a:solidFill>
                  <a:schemeClr val="bg1"/>
                </a:solidFill>
                <a:latin typeface="Sosa" pitchFamily="2" charset="0"/>
                <a:cs typeface="Gill Sans" charset="0"/>
                <a:sym typeface="Gill Sans" charset="0"/>
              </a:rPr>
              <a:t>a</a:t>
            </a:r>
            <a:endParaRPr lang="es-ES" sz="1500" dirty="0">
              <a:solidFill>
                <a:schemeClr val="bg1"/>
              </a:solidFill>
              <a:latin typeface="Sosa" pitchFamily="2" charset="0"/>
              <a:cs typeface="Gill Sans" charset="0"/>
              <a:sym typeface="Gill Sans" charset="0"/>
            </a:endParaRPr>
          </a:p>
        </p:txBody>
      </p:sp>
      <p:sp>
        <p:nvSpPr>
          <p:cNvPr id="25" name="AutoShape 11"/>
          <p:cNvSpPr>
            <a:spLocks/>
          </p:cNvSpPr>
          <p:nvPr/>
        </p:nvSpPr>
        <p:spPr bwMode="auto">
          <a:xfrm>
            <a:off x="1810753" y="4558704"/>
            <a:ext cx="399351" cy="3994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1905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1500" dirty="0" smtClean="0">
                <a:solidFill>
                  <a:schemeClr val="bg1"/>
                </a:solidFill>
                <a:latin typeface="Sosa" pitchFamily="2" charset="0"/>
                <a:cs typeface="Gill Sans" charset="0"/>
                <a:sym typeface="Gill Sans" charset="0"/>
              </a:rPr>
              <a:t>h</a:t>
            </a:r>
            <a:endParaRPr lang="es-ES" sz="1500" dirty="0">
              <a:solidFill>
                <a:schemeClr val="bg1"/>
              </a:solidFill>
              <a:latin typeface="Sosa" pitchFamily="2" charset="0"/>
              <a:cs typeface="Gill Sans" charset="0"/>
              <a:sym typeface="Gill Sans" charset="0"/>
            </a:endParaRPr>
          </a:p>
        </p:txBody>
      </p:sp>
      <p:sp>
        <p:nvSpPr>
          <p:cNvPr id="26" name="AutoShape 12"/>
          <p:cNvSpPr>
            <a:spLocks/>
          </p:cNvSpPr>
          <p:nvPr/>
        </p:nvSpPr>
        <p:spPr bwMode="auto">
          <a:xfrm>
            <a:off x="3162950" y="4558704"/>
            <a:ext cx="399351" cy="3994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1905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1500" dirty="0" smtClean="0">
                <a:solidFill>
                  <a:prstClr val="white"/>
                </a:solidFill>
                <a:latin typeface="Sosa" pitchFamily="2" charset="0"/>
                <a:cs typeface="Gill Sans" charset="0"/>
                <a:sym typeface="Gill Sans" charset="0"/>
              </a:rPr>
              <a:t>y</a:t>
            </a:r>
            <a:endParaRPr lang="es-ES" sz="1500" dirty="0">
              <a:solidFill>
                <a:prstClr val="white"/>
              </a:solidFill>
              <a:latin typeface="Sosa" pitchFamily="2" charset="0"/>
              <a:cs typeface="Gill Sans" charset="0"/>
              <a:sym typeface="Gill Sans" charset="0"/>
            </a:endParaRPr>
          </a:p>
        </p:txBody>
      </p:sp>
      <p:sp>
        <p:nvSpPr>
          <p:cNvPr id="27" name="AutoShape 17"/>
          <p:cNvSpPr>
            <a:spLocks/>
          </p:cNvSpPr>
          <p:nvPr/>
        </p:nvSpPr>
        <p:spPr bwMode="auto">
          <a:xfrm>
            <a:off x="901353" y="4656335"/>
            <a:ext cx="846909"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dirty="0" smtClean="0">
                <a:solidFill>
                  <a:srgbClr val="53585F"/>
                </a:solidFill>
                <a:cs typeface="League Gothic" charset="0"/>
              </a:rPr>
              <a:t>PROJECTS</a:t>
            </a:r>
            <a:endParaRPr lang="es-ES" sz="1275" dirty="0">
              <a:cs typeface="League Gothic" charset="0"/>
            </a:endParaRPr>
          </a:p>
        </p:txBody>
      </p:sp>
      <p:sp>
        <p:nvSpPr>
          <p:cNvPr id="28" name="AutoShape 18"/>
          <p:cNvSpPr>
            <a:spLocks/>
          </p:cNvSpPr>
          <p:nvPr/>
        </p:nvSpPr>
        <p:spPr bwMode="auto">
          <a:xfrm>
            <a:off x="2296402" y="4642048"/>
            <a:ext cx="846909"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dirty="0" smtClean="0">
                <a:solidFill>
                  <a:srgbClr val="53585F"/>
                </a:solidFill>
                <a:cs typeface="League Gothic" charset="0"/>
              </a:rPr>
              <a:t>COMMENT</a:t>
            </a:r>
            <a:endParaRPr lang="es-ES" sz="1275" dirty="0">
              <a:cs typeface="League Gothic" charset="0"/>
            </a:endParaRPr>
          </a:p>
        </p:txBody>
      </p:sp>
      <p:sp>
        <p:nvSpPr>
          <p:cNvPr id="29" name="AutoShape 20"/>
          <p:cNvSpPr>
            <a:spLocks/>
          </p:cNvSpPr>
          <p:nvPr/>
        </p:nvSpPr>
        <p:spPr bwMode="auto">
          <a:xfrm>
            <a:off x="434153" y="2568418"/>
            <a:ext cx="1376599" cy="2536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b="1" dirty="0" smtClean="0">
                <a:solidFill>
                  <a:srgbClr val="53585F"/>
                </a:solidFill>
                <a:cs typeface="League Gothic" charset="0"/>
              </a:rPr>
              <a:t>SCREEN MOCKUP</a:t>
            </a:r>
            <a:endParaRPr lang="es-ES" sz="1275" b="1" dirty="0">
              <a:cs typeface="League Gothic" charset="0"/>
            </a:endParaRPr>
          </a:p>
        </p:txBody>
      </p:sp>
      <p:sp>
        <p:nvSpPr>
          <p:cNvPr id="30" name="AutoShape 19"/>
          <p:cNvSpPr>
            <a:spLocks/>
          </p:cNvSpPr>
          <p:nvPr/>
        </p:nvSpPr>
        <p:spPr bwMode="auto">
          <a:xfrm>
            <a:off x="3621828" y="4653873"/>
            <a:ext cx="1048705" cy="1922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dirty="0" smtClean="0">
                <a:solidFill>
                  <a:srgbClr val="53585F"/>
                </a:solidFill>
                <a:cs typeface="League Gothic" charset="0"/>
              </a:rPr>
              <a:t>REPAIR</a:t>
            </a:r>
            <a:endParaRPr lang="es-ES" sz="1275" dirty="0">
              <a:cs typeface="League Gothic" charset="0"/>
            </a:endParaRPr>
          </a:p>
        </p:txBody>
      </p:sp>
      <p:sp>
        <p:nvSpPr>
          <p:cNvPr id="31" name="Text Placeholder 5"/>
          <p:cNvSpPr>
            <a:spLocks noGrp="1"/>
          </p:cNvSpPr>
          <p:nvPr>
            <p:ph type="body" sz="quarter" idx="18"/>
          </p:nvPr>
        </p:nvSpPr>
        <p:spPr>
          <a:xfrm>
            <a:off x="576269" y="732307"/>
            <a:ext cx="8035925" cy="323835"/>
          </a:xfrm>
        </p:spPr>
        <p:txBody>
          <a:bodyPr lIns="0" tIns="38941" rIns="0" bIns="38941"/>
          <a:lstStyle/>
          <a:p>
            <a:r>
              <a:rPr lang="en-US" sz="2402" dirty="0" smtClean="0"/>
              <a:t>Sample of Our Works</a:t>
            </a:r>
            <a:endParaRPr lang="en-US" sz="2402" dirty="0"/>
          </a:p>
        </p:txBody>
      </p:sp>
      <p:sp>
        <p:nvSpPr>
          <p:cNvPr id="32" name="Text Placeholder 6"/>
          <p:cNvSpPr>
            <a:spLocks noGrp="1"/>
          </p:cNvSpPr>
          <p:nvPr>
            <p:ph type="body" sz="quarter" idx="19"/>
          </p:nvPr>
        </p:nvSpPr>
        <p:spPr>
          <a:xfrm>
            <a:off x="576268" y="1139844"/>
            <a:ext cx="8035925" cy="171338"/>
          </a:xfrm>
        </p:spPr>
        <p:txBody>
          <a:bodyPr lIns="0" tIns="38941" rIns="0" bIns="38941"/>
          <a:lstStyle/>
          <a:p>
            <a:pPr defTabSz="1450940"/>
            <a:r>
              <a:rPr lang="en-US" sz="900" dirty="0" err="1">
                <a:solidFill>
                  <a:prstClr val="white">
                    <a:lumMod val="65000"/>
                  </a:prstClr>
                </a:solidFill>
              </a:rPr>
              <a:t>Nullam</a:t>
            </a:r>
            <a:r>
              <a:rPr lang="en-US" sz="900" dirty="0">
                <a:solidFill>
                  <a:prstClr val="white">
                    <a:lumMod val="65000"/>
                  </a:prstClr>
                </a:solidFill>
              </a:rPr>
              <a:t> </a:t>
            </a:r>
            <a:r>
              <a:rPr lang="en-US" sz="900" dirty="0" err="1">
                <a:solidFill>
                  <a:prstClr val="white">
                    <a:lumMod val="65000"/>
                  </a:prstClr>
                </a:solidFill>
              </a:rPr>
              <a:t>eu</a:t>
            </a:r>
            <a:r>
              <a:rPr lang="en-US" sz="900" dirty="0">
                <a:solidFill>
                  <a:prstClr val="white">
                    <a:lumMod val="65000"/>
                  </a:prstClr>
                </a:solidFill>
              </a:rPr>
              <a:t> </a:t>
            </a:r>
            <a:r>
              <a:rPr lang="en-US" sz="900" dirty="0" err="1">
                <a:solidFill>
                  <a:prstClr val="white">
                    <a:lumMod val="65000"/>
                  </a:prstClr>
                </a:solidFill>
              </a:rPr>
              <a:t>tempor</a:t>
            </a:r>
            <a:r>
              <a:rPr lang="en-US" sz="900" dirty="0">
                <a:solidFill>
                  <a:prstClr val="white">
                    <a:lumMod val="65000"/>
                  </a:prstClr>
                </a:solidFill>
              </a:rPr>
              <a:t> </a:t>
            </a:r>
            <a:r>
              <a:rPr lang="en-US" sz="900" dirty="0" err="1">
                <a:solidFill>
                  <a:prstClr val="white">
                    <a:lumMod val="65000"/>
                  </a:prstClr>
                </a:solidFill>
              </a:rPr>
              <a:t>purus</a:t>
            </a:r>
            <a:r>
              <a:rPr lang="en-US" sz="900" dirty="0">
                <a:solidFill>
                  <a:prstClr val="white">
                    <a:lumMod val="65000"/>
                  </a:prstClr>
                </a:solidFill>
              </a:rPr>
              <a:t>. </a:t>
            </a:r>
            <a:r>
              <a:rPr lang="en-US" sz="900" dirty="0" err="1">
                <a:solidFill>
                  <a:prstClr val="white">
                    <a:lumMod val="65000"/>
                  </a:prstClr>
                </a:solidFill>
              </a:rPr>
              <a:t>Nunc</a:t>
            </a:r>
            <a:r>
              <a:rPr lang="en-US" sz="900" dirty="0">
                <a:solidFill>
                  <a:prstClr val="white">
                    <a:lumMod val="65000"/>
                  </a:prstClr>
                </a:solidFill>
              </a:rPr>
              <a:t> a </a:t>
            </a:r>
            <a:r>
              <a:rPr lang="en-US" sz="900" dirty="0" err="1">
                <a:solidFill>
                  <a:prstClr val="white">
                    <a:lumMod val="65000"/>
                  </a:prstClr>
                </a:solidFill>
              </a:rPr>
              <a:t>leo</a:t>
            </a:r>
            <a:r>
              <a:rPr lang="en-US" sz="900" dirty="0">
                <a:solidFill>
                  <a:prstClr val="white">
                    <a:lumMod val="65000"/>
                  </a:prstClr>
                </a:solidFill>
              </a:rPr>
              <a:t> magna, sit </a:t>
            </a:r>
            <a:r>
              <a:rPr lang="en-US" sz="900" dirty="0" err="1">
                <a:solidFill>
                  <a:prstClr val="white">
                    <a:lumMod val="65000"/>
                  </a:prstClr>
                </a:solidFill>
              </a:rPr>
              <a:t>amet</a:t>
            </a:r>
            <a:r>
              <a:rPr lang="en-US" sz="900" dirty="0">
                <a:solidFill>
                  <a:prstClr val="white">
                    <a:lumMod val="65000"/>
                  </a:prstClr>
                </a:solidFill>
              </a:rPr>
              <a:t> </a:t>
            </a:r>
            <a:r>
              <a:rPr lang="en-US" sz="900" dirty="0" err="1">
                <a:solidFill>
                  <a:prstClr val="white">
                    <a:lumMod val="65000"/>
                  </a:prstClr>
                </a:solidFill>
              </a:rPr>
              <a:t>consequat</a:t>
            </a:r>
            <a:r>
              <a:rPr lang="en-US" sz="900" dirty="0">
                <a:solidFill>
                  <a:prstClr val="white">
                    <a:lumMod val="65000"/>
                  </a:prstClr>
                </a:solidFill>
              </a:rPr>
              <a:t> </a:t>
            </a:r>
            <a:r>
              <a:rPr lang="en-US" sz="900" dirty="0" err="1">
                <a:solidFill>
                  <a:prstClr val="white">
                    <a:lumMod val="65000"/>
                  </a:prstClr>
                </a:solidFill>
              </a:rPr>
              <a:t>risus</a:t>
            </a:r>
            <a:r>
              <a:rPr lang="en-US" sz="900" dirty="0">
                <a:solidFill>
                  <a:prstClr val="white">
                    <a:lumMod val="65000"/>
                  </a:prstClr>
                </a:solidFill>
              </a:rPr>
              <a:t>. </a:t>
            </a:r>
            <a:r>
              <a:rPr lang="en-US" sz="900" dirty="0" err="1">
                <a:solidFill>
                  <a:prstClr val="white">
                    <a:lumMod val="65000"/>
                  </a:prstClr>
                </a:solidFill>
              </a:rPr>
              <a:t>Etiam</a:t>
            </a:r>
            <a:r>
              <a:rPr lang="en-US" sz="900" dirty="0">
                <a:solidFill>
                  <a:prstClr val="white">
                    <a:lumMod val="65000"/>
                  </a:prstClr>
                </a:solidFill>
              </a:rPr>
              <a:t> </a:t>
            </a:r>
            <a:r>
              <a:rPr lang="en-US" sz="900" dirty="0" err="1">
                <a:solidFill>
                  <a:prstClr val="white">
                    <a:lumMod val="65000"/>
                  </a:prstClr>
                </a:solidFill>
              </a:rPr>
              <a:t>faucibus</a:t>
            </a:r>
            <a:r>
              <a:rPr lang="en-US" sz="900" dirty="0">
                <a:solidFill>
                  <a:prstClr val="white">
                    <a:lumMod val="65000"/>
                  </a:prstClr>
                </a:solidFill>
              </a:rPr>
              <a:t> </a:t>
            </a:r>
            <a:r>
              <a:rPr lang="en-US" sz="900" dirty="0" err="1">
                <a:solidFill>
                  <a:prstClr val="white">
                    <a:lumMod val="65000"/>
                  </a:prstClr>
                </a:solidFill>
              </a:rPr>
              <a:t>tortor</a:t>
            </a:r>
            <a:r>
              <a:rPr lang="en-US" sz="900" dirty="0">
                <a:solidFill>
                  <a:prstClr val="white">
                    <a:lumMod val="65000"/>
                  </a:prstClr>
                </a:solidFill>
              </a:rPr>
              <a:t> a </a:t>
            </a:r>
            <a:r>
              <a:rPr lang="en-US" sz="900" dirty="0" err="1">
                <a:solidFill>
                  <a:prstClr val="white">
                    <a:lumMod val="65000"/>
                  </a:prstClr>
                </a:solidFill>
              </a:rPr>
              <a:t>ipsum</a:t>
            </a:r>
            <a:r>
              <a:rPr lang="en-US" sz="900" dirty="0">
                <a:solidFill>
                  <a:prstClr val="white">
                    <a:lumMod val="65000"/>
                  </a:prstClr>
                </a:solidFill>
              </a:rPr>
              <a:t> </a:t>
            </a:r>
            <a:r>
              <a:rPr lang="en-US" sz="900" dirty="0" err="1">
                <a:solidFill>
                  <a:prstClr val="white">
                    <a:lumMod val="65000"/>
                  </a:prstClr>
                </a:solidFill>
              </a:rPr>
              <a:t>vehicula</a:t>
            </a:r>
            <a:r>
              <a:rPr lang="en-US" sz="900" dirty="0">
                <a:solidFill>
                  <a:prstClr val="white">
                    <a:lumMod val="65000"/>
                  </a:prstClr>
                </a:solidFill>
              </a:rPr>
              <a:t> </a:t>
            </a:r>
            <a:r>
              <a:rPr lang="en-US" sz="900" dirty="0" err="1">
                <a:solidFill>
                  <a:prstClr val="white">
                    <a:lumMod val="65000"/>
                  </a:prstClr>
                </a:solidFill>
              </a:rPr>
              <a:t>sed</a:t>
            </a:r>
            <a:r>
              <a:rPr lang="en-US" sz="900" dirty="0">
                <a:solidFill>
                  <a:prstClr val="white">
                    <a:lumMod val="65000"/>
                  </a:prstClr>
                </a:solidFill>
              </a:rPr>
              <a:t> </a:t>
            </a:r>
            <a:r>
              <a:rPr lang="en-US" sz="900" dirty="0" err="1">
                <a:solidFill>
                  <a:prstClr val="white">
                    <a:lumMod val="65000"/>
                  </a:prstClr>
                </a:solidFill>
              </a:rPr>
              <a:t>suscipit</a:t>
            </a:r>
            <a:r>
              <a:rPr lang="en-US" sz="900" dirty="0" smtClean="0">
                <a:solidFill>
                  <a:prstClr val="white">
                    <a:lumMod val="65000"/>
                  </a:prstClr>
                </a:solidFill>
              </a:rPr>
              <a:t>.</a:t>
            </a:r>
            <a:endParaRPr lang="en-US" sz="900" dirty="0">
              <a:solidFill>
                <a:prstClr val="white">
                  <a:lumMod val="65000"/>
                </a:prstClr>
              </a:solidFill>
            </a:endParaRPr>
          </a:p>
        </p:txBody>
      </p:sp>
    </p:spTree>
    <p:extLst>
      <p:ext uri="{BB962C8B-B14F-4D97-AF65-F5344CB8AC3E}">
        <p14:creationId xmlns:p14="http://schemas.microsoft.com/office/powerpoint/2010/main" val="3489565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1+#ppt_w/2"/>
                                          </p:val>
                                        </p:tav>
                                        <p:tav tm="100000">
                                          <p:val>
                                            <p:strVal val="#ppt_x"/>
                                          </p:val>
                                        </p:tav>
                                      </p:tavLst>
                                    </p:anim>
                                    <p:anim calcmode="lin" valueType="num">
                                      <p:cBhvr additive="base">
                                        <p:cTn id="8" dur="750" fill="hold"/>
                                        <p:tgtEl>
                                          <p:spTgt spid="1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dissolve">
                                      <p:cBhvr>
                                        <p:cTn id="15" dur="500"/>
                                        <p:tgtEl>
                                          <p:spTgt spid="19"/>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750"/>
                                        <p:tgtEl>
                                          <p:spTgt spid="20"/>
                                        </p:tgtEl>
                                      </p:cBhvr>
                                    </p:animEffect>
                                    <p:anim calcmode="lin" valueType="num">
                                      <p:cBhvr>
                                        <p:cTn id="25" dur="750" fill="hold"/>
                                        <p:tgtEl>
                                          <p:spTgt spid="20"/>
                                        </p:tgtEl>
                                        <p:attrNameLst>
                                          <p:attrName>ppt_x</p:attrName>
                                        </p:attrNameLst>
                                      </p:cBhvr>
                                      <p:tavLst>
                                        <p:tav tm="0">
                                          <p:val>
                                            <p:strVal val="#ppt_x"/>
                                          </p:val>
                                        </p:tav>
                                        <p:tav tm="100000">
                                          <p:val>
                                            <p:strVal val="#ppt_x"/>
                                          </p:val>
                                        </p:tav>
                                      </p:tavLst>
                                    </p:anim>
                                    <p:anim calcmode="lin" valueType="num">
                                      <p:cBhvr>
                                        <p:cTn id="26" dur="750" fill="hold"/>
                                        <p:tgtEl>
                                          <p:spTgt spid="2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750"/>
                                        <p:tgtEl>
                                          <p:spTgt spid="25"/>
                                        </p:tgtEl>
                                      </p:cBhvr>
                                    </p:animEffect>
                                    <p:anim calcmode="lin" valueType="num">
                                      <p:cBhvr>
                                        <p:cTn id="30" dur="750" fill="hold"/>
                                        <p:tgtEl>
                                          <p:spTgt spid="25"/>
                                        </p:tgtEl>
                                        <p:attrNameLst>
                                          <p:attrName>ppt_x</p:attrName>
                                        </p:attrNameLst>
                                      </p:cBhvr>
                                      <p:tavLst>
                                        <p:tav tm="0">
                                          <p:val>
                                            <p:strVal val="#ppt_x"/>
                                          </p:val>
                                        </p:tav>
                                        <p:tav tm="100000">
                                          <p:val>
                                            <p:strVal val="#ppt_x"/>
                                          </p:val>
                                        </p:tav>
                                      </p:tavLst>
                                    </p:anim>
                                    <p:anim calcmode="lin" valueType="num">
                                      <p:cBhvr>
                                        <p:cTn id="31" dur="750" fill="hold"/>
                                        <p:tgtEl>
                                          <p:spTgt spid="2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750"/>
                                        <p:tgtEl>
                                          <p:spTgt spid="26"/>
                                        </p:tgtEl>
                                      </p:cBhvr>
                                    </p:animEffect>
                                    <p:anim calcmode="lin" valueType="num">
                                      <p:cBhvr>
                                        <p:cTn id="35" dur="750" fill="hold"/>
                                        <p:tgtEl>
                                          <p:spTgt spid="26"/>
                                        </p:tgtEl>
                                        <p:attrNameLst>
                                          <p:attrName>ppt_x</p:attrName>
                                        </p:attrNameLst>
                                      </p:cBhvr>
                                      <p:tavLst>
                                        <p:tav tm="0">
                                          <p:val>
                                            <p:strVal val="#ppt_x"/>
                                          </p:val>
                                        </p:tav>
                                        <p:tav tm="100000">
                                          <p:val>
                                            <p:strVal val="#ppt_x"/>
                                          </p:val>
                                        </p:tav>
                                      </p:tavLst>
                                    </p:anim>
                                    <p:anim calcmode="lin" valueType="num">
                                      <p:cBhvr>
                                        <p:cTn id="36" dur="750" fill="hold"/>
                                        <p:tgtEl>
                                          <p:spTgt spid="2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750"/>
                                        <p:tgtEl>
                                          <p:spTgt spid="27"/>
                                        </p:tgtEl>
                                      </p:cBhvr>
                                    </p:animEffect>
                                    <p:anim calcmode="lin" valueType="num">
                                      <p:cBhvr>
                                        <p:cTn id="40" dur="750" fill="hold"/>
                                        <p:tgtEl>
                                          <p:spTgt spid="27"/>
                                        </p:tgtEl>
                                        <p:attrNameLst>
                                          <p:attrName>ppt_x</p:attrName>
                                        </p:attrNameLst>
                                      </p:cBhvr>
                                      <p:tavLst>
                                        <p:tav tm="0">
                                          <p:val>
                                            <p:strVal val="#ppt_x"/>
                                          </p:val>
                                        </p:tav>
                                        <p:tav tm="100000">
                                          <p:val>
                                            <p:strVal val="#ppt_x"/>
                                          </p:val>
                                        </p:tav>
                                      </p:tavLst>
                                    </p:anim>
                                    <p:anim calcmode="lin" valueType="num">
                                      <p:cBhvr>
                                        <p:cTn id="41" dur="750" fill="hold"/>
                                        <p:tgtEl>
                                          <p:spTgt spid="27"/>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750"/>
                                        <p:tgtEl>
                                          <p:spTgt spid="28"/>
                                        </p:tgtEl>
                                      </p:cBhvr>
                                    </p:animEffect>
                                    <p:anim calcmode="lin" valueType="num">
                                      <p:cBhvr>
                                        <p:cTn id="45" dur="750" fill="hold"/>
                                        <p:tgtEl>
                                          <p:spTgt spid="28"/>
                                        </p:tgtEl>
                                        <p:attrNameLst>
                                          <p:attrName>ppt_x</p:attrName>
                                        </p:attrNameLst>
                                      </p:cBhvr>
                                      <p:tavLst>
                                        <p:tav tm="0">
                                          <p:val>
                                            <p:strVal val="#ppt_x"/>
                                          </p:val>
                                        </p:tav>
                                        <p:tav tm="100000">
                                          <p:val>
                                            <p:strVal val="#ppt_x"/>
                                          </p:val>
                                        </p:tav>
                                      </p:tavLst>
                                    </p:anim>
                                    <p:anim calcmode="lin" valueType="num">
                                      <p:cBhvr>
                                        <p:cTn id="46" dur="750" fill="hold"/>
                                        <p:tgtEl>
                                          <p:spTgt spid="2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750"/>
                                        <p:tgtEl>
                                          <p:spTgt spid="30"/>
                                        </p:tgtEl>
                                      </p:cBhvr>
                                    </p:animEffect>
                                    <p:anim calcmode="lin" valueType="num">
                                      <p:cBhvr>
                                        <p:cTn id="50" dur="750" fill="hold"/>
                                        <p:tgtEl>
                                          <p:spTgt spid="30"/>
                                        </p:tgtEl>
                                        <p:attrNameLst>
                                          <p:attrName>ppt_x</p:attrName>
                                        </p:attrNameLst>
                                      </p:cBhvr>
                                      <p:tavLst>
                                        <p:tav tm="0">
                                          <p:val>
                                            <p:strVal val="#ppt_x"/>
                                          </p:val>
                                        </p:tav>
                                        <p:tav tm="100000">
                                          <p:val>
                                            <p:strVal val="#ppt_x"/>
                                          </p:val>
                                        </p:tav>
                                      </p:tavLst>
                                    </p:anim>
                                    <p:anim calcmode="lin" valueType="num">
                                      <p:cBhvr>
                                        <p:cTn id="5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utoUpdateAnimBg="0"/>
      <p:bldP spid="20" grpId="0" animBg="1"/>
      <p:bldP spid="25" grpId="0" animBg="1"/>
      <p:bldP spid="26" grpId="0" animBg="1"/>
      <p:bldP spid="27" grpId="0"/>
      <p:bldP spid="28" grpId="0"/>
      <p:bldP spid="29" grpId="0" autoUpdateAnimBg="0"/>
      <p:bldP spid="3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0"/>
          <p:cNvSpPr txBox="1">
            <a:spLocks/>
          </p:cNvSpPr>
          <p:nvPr/>
        </p:nvSpPr>
        <p:spPr>
          <a:xfrm>
            <a:off x="6556699" y="2023554"/>
            <a:ext cx="2278560" cy="1125503"/>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900" dirty="0" err="1">
                <a:solidFill>
                  <a:schemeClr val="bg2">
                    <a:lumMod val="50000"/>
                  </a:schemeClr>
                </a:solidFill>
                <a:latin typeface="Open Sans" pitchFamily="34" charset="0"/>
                <a:ea typeface="Open Sans" pitchFamily="34" charset="0"/>
                <a:cs typeface="Open Sans" pitchFamily="34" charset="0"/>
              </a:rPr>
              <a:t>Nullam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eu</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tempor</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purus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Nunc</a:t>
            </a:r>
            <a:r>
              <a:rPr lang="en-US" sz="900" dirty="0">
                <a:solidFill>
                  <a:schemeClr val="bg2">
                    <a:lumMod val="50000"/>
                  </a:schemeClr>
                </a:solidFill>
                <a:latin typeface="Open Sans" pitchFamily="34" charset="0"/>
                <a:ea typeface="Open Sans" pitchFamily="34" charset="0"/>
                <a:cs typeface="Open Sans" pitchFamily="34" charset="0"/>
              </a:rPr>
              <a:t> a </a:t>
            </a:r>
            <a:r>
              <a:rPr lang="en-US" sz="900" dirty="0" err="1">
                <a:solidFill>
                  <a:schemeClr val="bg2">
                    <a:lumMod val="50000"/>
                  </a:schemeClr>
                </a:solidFill>
                <a:latin typeface="Open Sans" pitchFamily="34" charset="0"/>
                <a:ea typeface="Open Sans" pitchFamily="34" charset="0"/>
                <a:cs typeface="Open Sans" pitchFamily="34" charset="0"/>
              </a:rPr>
              <a:t>leo</a:t>
            </a:r>
            <a:r>
              <a:rPr lang="en-US" sz="900" dirty="0">
                <a:solidFill>
                  <a:schemeClr val="bg2">
                    <a:lumMod val="50000"/>
                  </a:schemeClr>
                </a:solidFill>
                <a:latin typeface="Open Sans" pitchFamily="34" charset="0"/>
                <a:ea typeface="Open Sans" pitchFamily="34" charset="0"/>
                <a:cs typeface="Open Sans" pitchFamily="34" charset="0"/>
              </a:rPr>
              <a:t> magna, sit </a:t>
            </a:r>
            <a:r>
              <a:rPr lang="en-US" sz="900" dirty="0" err="1">
                <a:solidFill>
                  <a:schemeClr val="bg2">
                    <a:lumMod val="50000"/>
                  </a:schemeClr>
                </a:solidFill>
                <a:latin typeface="Open Sans" pitchFamily="34" charset="0"/>
                <a:ea typeface="Open Sans" pitchFamily="34" charset="0"/>
                <a:cs typeface="Open Sans" pitchFamily="34" charset="0"/>
              </a:rPr>
              <a:t>amet</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consequat</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risus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Etiam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faucibus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tortor</a:t>
            </a:r>
            <a:r>
              <a:rPr lang="en-US" sz="900" dirty="0">
                <a:solidFill>
                  <a:schemeClr val="bg2">
                    <a:lumMod val="50000"/>
                  </a:schemeClr>
                </a:solidFill>
                <a:latin typeface="Open Sans" pitchFamily="34" charset="0"/>
                <a:ea typeface="Open Sans" pitchFamily="34" charset="0"/>
                <a:cs typeface="Open Sans" pitchFamily="34" charset="0"/>
              </a:rPr>
              <a:t> a </a:t>
            </a:r>
            <a:r>
              <a:rPr lang="en-US" sz="900" dirty="0" err="1">
                <a:solidFill>
                  <a:schemeClr val="bg2">
                    <a:lumMod val="50000"/>
                  </a:schemeClr>
                </a:solidFill>
                <a:latin typeface="Open Sans" pitchFamily="34" charset="0"/>
                <a:ea typeface="Open Sans" pitchFamily="34" charset="0"/>
                <a:cs typeface="Open Sans" pitchFamily="34" charset="0"/>
              </a:rPr>
              <a:t>ipsum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vehicula</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sed</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hendrerit</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ero</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Exubafjeif</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gigihaya</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Aliquam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euismod</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commodo</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nisl</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vel</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luctus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lorem</a:t>
            </a:r>
            <a:r>
              <a:rPr lang="en-US" sz="900" dirty="0">
                <a:solidFill>
                  <a:schemeClr val="bg2">
                    <a:lumMod val="50000"/>
                  </a:schemeClr>
                </a:solidFill>
                <a:latin typeface="Open Sans" pitchFamily="34" charset="0"/>
                <a:ea typeface="Open Sans" pitchFamily="34" charset="0"/>
                <a:cs typeface="Open Sans" pitchFamily="34" charset="0"/>
              </a:rPr>
              <a:t>.</a:t>
            </a:r>
          </a:p>
        </p:txBody>
      </p:sp>
      <p:sp>
        <p:nvSpPr>
          <p:cNvPr id="19" name="TextBox 18"/>
          <p:cNvSpPr txBox="1">
            <a:spLocks/>
          </p:cNvSpPr>
          <p:nvPr/>
        </p:nvSpPr>
        <p:spPr>
          <a:xfrm>
            <a:off x="6556699" y="1773238"/>
            <a:ext cx="1214115"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a:spLocks/>
          </p:cNvSpPr>
          <p:nvPr/>
        </p:nvSpPr>
        <p:spPr>
          <a:xfrm>
            <a:off x="6556700" y="3014146"/>
            <a:ext cx="824585"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a:spLocks/>
          </p:cNvSpPr>
          <p:nvPr/>
        </p:nvSpPr>
        <p:spPr>
          <a:xfrm>
            <a:off x="6556700" y="3327685"/>
            <a:ext cx="552074"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Content Placeholder 10"/>
          <p:cNvSpPr txBox="1">
            <a:spLocks/>
          </p:cNvSpPr>
          <p:nvPr/>
        </p:nvSpPr>
        <p:spPr>
          <a:xfrm>
            <a:off x="7519036" y="3382458"/>
            <a:ext cx="1123346"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kern="3000" spc="30" dirty="0">
                <a:solidFill>
                  <a:schemeClr val="tx1">
                    <a:lumMod val="85000"/>
                    <a:lumOff val="15000"/>
                  </a:schemeClr>
                </a:solidFill>
                <a:latin typeface="Liberation Sans" panose="020B0604020202020204" pitchFamily="34" charset="0"/>
              </a:rPr>
              <a:t>September</a:t>
            </a:r>
            <a:r>
              <a:rPr lang="en-US" sz="825" dirty="0" smtClean="0">
                <a:solidFill>
                  <a:schemeClr val="tx1">
                    <a:lumMod val="85000"/>
                    <a:lumOff val="15000"/>
                  </a:schemeClr>
                </a:solidFill>
                <a:latin typeface="Liberation Sans" panose="020B0604020202020204" pitchFamily="34" charset="0"/>
              </a:rPr>
              <a:t> 03, 2015</a:t>
            </a:r>
            <a:endParaRPr lang="en-US" sz="825" dirty="0">
              <a:solidFill>
                <a:schemeClr val="tx1">
                  <a:lumMod val="85000"/>
                  <a:lumOff val="15000"/>
                </a:schemeClr>
              </a:solidFill>
              <a:latin typeface="Liberation Sans" panose="020B0604020202020204" pitchFamily="34" charset="0"/>
            </a:endParaRPr>
          </a:p>
        </p:txBody>
      </p:sp>
      <p:sp>
        <p:nvSpPr>
          <p:cNvPr id="23" name="Content Placeholder 10"/>
          <p:cNvSpPr txBox="1">
            <a:spLocks/>
          </p:cNvSpPr>
          <p:nvPr/>
        </p:nvSpPr>
        <p:spPr>
          <a:xfrm>
            <a:off x="7519037" y="3083052"/>
            <a:ext cx="1316223"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dirty="0" smtClean="0">
                <a:solidFill>
                  <a:schemeClr val="tx1">
                    <a:lumMod val="85000"/>
                    <a:lumOff val="15000"/>
                  </a:schemeClr>
                </a:solidFill>
                <a:latin typeface="Liberation Sans" panose="020B0604020202020204" pitchFamily="34" charset="0"/>
              </a:rPr>
              <a:t>Modern, Clean, Simple</a:t>
            </a:r>
            <a:endParaRPr lang="en-US" sz="825" dirty="0">
              <a:solidFill>
                <a:schemeClr val="tx1">
                  <a:lumMod val="85000"/>
                  <a:lumOff val="15000"/>
                </a:schemeClr>
              </a:solidFill>
              <a:latin typeface="Liberation Sans" panose="020B0604020202020204" pitchFamily="34" charset="0"/>
            </a:endParaRPr>
          </a:p>
        </p:txBody>
      </p:sp>
      <p:sp>
        <p:nvSpPr>
          <p:cNvPr id="24" name="TextBox 23"/>
          <p:cNvSpPr txBox="1">
            <a:spLocks/>
          </p:cNvSpPr>
          <p:nvPr/>
        </p:nvSpPr>
        <p:spPr>
          <a:xfrm>
            <a:off x="6556700" y="3624067"/>
            <a:ext cx="516808"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Content Placeholder 10"/>
          <p:cNvSpPr txBox="1">
            <a:spLocks/>
          </p:cNvSpPr>
          <p:nvPr/>
        </p:nvSpPr>
        <p:spPr>
          <a:xfrm>
            <a:off x="7519036" y="3679998"/>
            <a:ext cx="1123346"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kern="3000" spc="30" dirty="0" smtClean="0">
                <a:solidFill>
                  <a:schemeClr val="tx1">
                    <a:lumMod val="85000"/>
                    <a:lumOff val="15000"/>
                  </a:schemeClr>
                </a:solidFill>
                <a:latin typeface="Liberation Sans" panose="020B0604020202020204" pitchFamily="34" charset="0"/>
              </a:rPr>
              <a:t>$17,000</a:t>
            </a:r>
            <a:endParaRPr lang="en-US" sz="825" dirty="0">
              <a:solidFill>
                <a:schemeClr val="tx1">
                  <a:lumMod val="85000"/>
                  <a:lumOff val="15000"/>
                </a:schemeClr>
              </a:solidFill>
              <a:latin typeface="Liberation Sans" panose="020B0604020202020204" pitchFamily="34" charset="0"/>
            </a:endParaRPr>
          </a:p>
        </p:txBody>
      </p:sp>
      <p:sp>
        <p:nvSpPr>
          <p:cNvPr id="26" name="TextBox 25"/>
          <p:cNvSpPr txBox="1">
            <a:spLocks/>
          </p:cNvSpPr>
          <p:nvPr/>
        </p:nvSpPr>
        <p:spPr>
          <a:xfrm>
            <a:off x="6556699" y="3943964"/>
            <a:ext cx="699550"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Content Placeholder 10"/>
          <p:cNvSpPr txBox="1">
            <a:spLocks/>
          </p:cNvSpPr>
          <p:nvPr/>
        </p:nvSpPr>
        <p:spPr>
          <a:xfrm>
            <a:off x="7519036" y="3998735"/>
            <a:ext cx="1201001"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kern="3000" spc="30" dirty="0" err="1" smtClean="0">
                <a:solidFill>
                  <a:schemeClr val="tx1">
                    <a:lumMod val="85000"/>
                    <a:lumOff val="15000"/>
                  </a:schemeClr>
                </a:solidFill>
                <a:latin typeface="Liberation Sans" panose="020B0604020202020204" pitchFamily="34" charset="0"/>
              </a:rPr>
              <a:t>Primadona</a:t>
            </a:r>
            <a:r>
              <a:rPr lang="en-US" sz="825" kern="3000" spc="30" dirty="0" smtClean="0">
                <a:solidFill>
                  <a:schemeClr val="tx1">
                    <a:lumMod val="85000"/>
                    <a:lumOff val="15000"/>
                  </a:schemeClr>
                </a:solidFill>
                <a:latin typeface="Liberation Sans" panose="020B0604020202020204" pitchFamily="34" charset="0"/>
              </a:rPr>
              <a:t> </a:t>
            </a:r>
            <a:r>
              <a:rPr lang="en-US" sz="825" kern="3000" spc="30" dirty="0" err="1" smtClean="0">
                <a:solidFill>
                  <a:schemeClr val="tx1">
                    <a:lumMod val="85000"/>
                    <a:lumOff val="15000"/>
                  </a:schemeClr>
                </a:solidFill>
                <a:latin typeface="Liberation Sans" panose="020B0604020202020204" pitchFamily="34" charset="0"/>
              </a:rPr>
              <a:t>Sdn</a:t>
            </a:r>
            <a:r>
              <a:rPr lang="en-US" sz="825" kern="3000" spc="30" dirty="0" smtClean="0">
                <a:solidFill>
                  <a:schemeClr val="tx1">
                    <a:lumMod val="85000"/>
                    <a:lumOff val="15000"/>
                  </a:schemeClr>
                </a:solidFill>
                <a:latin typeface="Liberation Sans" panose="020B0604020202020204" pitchFamily="34" charset="0"/>
              </a:rPr>
              <a:t>. Bhd.</a:t>
            </a:r>
            <a:endParaRPr lang="en-US" sz="825" dirty="0">
              <a:solidFill>
                <a:schemeClr val="tx1">
                  <a:lumMod val="85000"/>
                  <a:lumOff val="15000"/>
                </a:schemeClr>
              </a:solidFill>
              <a:latin typeface="Liberation Sans" panose="020B0604020202020204" pitchFamily="34" charset="0"/>
            </a:endParaRPr>
          </a:p>
        </p:txBody>
      </p:sp>
      <p:sp>
        <p:nvSpPr>
          <p:cNvPr id="28" name="TextBox 27"/>
          <p:cNvSpPr txBox="1">
            <a:spLocks/>
          </p:cNvSpPr>
          <p:nvPr/>
        </p:nvSpPr>
        <p:spPr>
          <a:xfrm>
            <a:off x="6556699" y="4273945"/>
            <a:ext cx="803746"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Content Placeholder 10"/>
          <p:cNvSpPr txBox="1">
            <a:spLocks/>
          </p:cNvSpPr>
          <p:nvPr/>
        </p:nvSpPr>
        <p:spPr>
          <a:xfrm>
            <a:off x="7519036" y="4328715"/>
            <a:ext cx="1201001" cy="867430"/>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Drawing</a:t>
            </a:r>
          </a:p>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Coloring</a:t>
            </a:r>
          </a:p>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Designing</a:t>
            </a:r>
          </a:p>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3D Rendering</a:t>
            </a:r>
            <a:endParaRPr lang="en-US" sz="825" dirty="0">
              <a:solidFill>
                <a:schemeClr val="tx1">
                  <a:lumMod val="85000"/>
                  <a:lumOff val="15000"/>
                </a:schemeClr>
              </a:solidFill>
              <a:latin typeface="Liberation Sans" panose="020B0604020202020204" pitchFamily="34" charset="0"/>
            </a:endParaRPr>
          </a:p>
        </p:txBody>
      </p:sp>
      <p:sp>
        <p:nvSpPr>
          <p:cNvPr id="31" name="Text Box 7"/>
          <p:cNvSpPr txBox="1">
            <a:spLocks noChangeArrowheads="1"/>
          </p:cNvSpPr>
          <p:nvPr/>
        </p:nvSpPr>
        <p:spPr bwMode="auto">
          <a:xfrm>
            <a:off x="2631187" y="400549"/>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2" name="Text Box 7"/>
          <p:cNvSpPr txBox="1">
            <a:spLocks noChangeArrowheads="1"/>
          </p:cNvSpPr>
          <p:nvPr/>
        </p:nvSpPr>
        <p:spPr bwMode="auto">
          <a:xfrm>
            <a:off x="566444" y="892990"/>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 name="Media Placeholder 1"/>
          <p:cNvSpPr>
            <a:spLocks noGrp="1"/>
          </p:cNvSpPr>
          <p:nvPr>
            <p:ph type="media" sz="quarter" idx="10"/>
          </p:nvPr>
        </p:nvSpPr>
        <p:spPr/>
      </p:sp>
    </p:spTree>
    <p:extLst>
      <p:ext uri="{BB962C8B-B14F-4D97-AF65-F5344CB8AC3E}">
        <p14:creationId xmlns:p14="http://schemas.microsoft.com/office/powerpoint/2010/main" val="39708365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ppt_x"/>
                                          </p:val>
                                        </p:tav>
                                        <p:tav tm="100000">
                                          <p:val>
                                            <p:strVal val="#ppt_x"/>
                                          </p:val>
                                        </p:tav>
                                      </p:tavLst>
                                    </p:anim>
                                    <p:anim calcmode="lin" valueType="num">
                                      <p:cBhvr additive="base">
                                        <p:cTn id="20" dur="75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750" fill="hold"/>
                                        <p:tgtEl>
                                          <p:spTgt spid="18"/>
                                        </p:tgtEl>
                                        <p:attrNameLst>
                                          <p:attrName>ppt_x</p:attrName>
                                        </p:attrNameLst>
                                      </p:cBhvr>
                                      <p:tavLst>
                                        <p:tav tm="0">
                                          <p:val>
                                            <p:strVal val="#ppt_x"/>
                                          </p:val>
                                        </p:tav>
                                        <p:tav tm="100000">
                                          <p:val>
                                            <p:strVal val="#ppt_x"/>
                                          </p:val>
                                        </p:tav>
                                      </p:tavLst>
                                    </p:anim>
                                    <p:anim calcmode="lin" valueType="num">
                                      <p:cBhvr additive="base">
                                        <p:cTn id="24" dur="750" fill="hold"/>
                                        <p:tgtEl>
                                          <p:spTgt spid="1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750" fill="hold"/>
                                        <p:tgtEl>
                                          <p:spTgt spid="20"/>
                                        </p:tgtEl>
                                        <p:attrNameLst>
                                          <p:attrName>ppt_x</p:attrName>
                                        </p:attrNameLst>
                                      </p:cBhvr>
                                      <p:tavLst>
                                        <p:tav tm="0">
                                          <p:val>
                                            <p:strVal val="#ppt_x"/>
                                          </p:val>
                                        </p:tav>
                                        <p:tav tm="100000">
                                          <p:val>
                                            <p:strVal val="#ppt_x"/>
                                          </p:val>
                                        </p:tav>
                                      </p:tavLst>
                                    </p:anim>
                                    <p:anim calcmode="lin" valueType="num">
                                      <p:cBhvr additive="base">
                                        <p:cTn id="29" dur="750" fill="hold"/>
                                        <p:tgtEl>
                                          <p:spTgt spid="20"/>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750" fill="hold"/>
                                        <p:tgtEl>
                                          <p:spTgt spid="23"/>
                                        </p:tgtEl>
                                        <p:attrNameLst>
                                          <p:attrName>ppt_x</p:attrName>
                                        </p:attrNameLst>
                                      </p:cBhvr>
                                      <p:tavLst>
                                        <p:tav tm="0">
                                          <p:val>
                                            <p:strVal val="#ppt_x"/>
                                          </p:val>
                                        </p:tav>
                                        <p:tav tm="100000">
                                          <p:val>
                                            <p:strVal val="#ppt_x"/>
                                          </p:val>
                                        </p:tav>
                                      </p:tavLst>
                                    </p:anim>
                                    <p:anim calcmode="lin" valueType="num">
                                      <p:cBhvr additive="base">
                                        <p:cTn id="33" dur="750" fill="hold"/>
                                        <p:tgtEl>
                                          <p:spTgt spid="2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ppt_x"/>
                                          </p:val>
                                        </p:tav>
                                        <p:tav tm="100000">
                                          <p:val>
                                            <p:strVal val="#ppt_x"/>
                                          </p:val>
                                        </p:tav>
                                      </p:tavLst>
                                    </p:anim>
                                    <p:anim calcmode="lin" valueType="num">
                                      <p:cBhvr additive="base">
                                        <p:cTn id="38" dur="75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750" fill="hold"/>
                                        <p:tgtEl>
                                          <p:spTgt spid="22"/>
                                        </p:tgtEl>
                                        <p:attrNameLst>
                                          <p:attrName>ppt_x</p:attrName>
                                        </p:attrNameLst>
                                      </p:cBhvr>
                                      <p:tavLst>
                                        <p:tav tm="0">
                                          <p:val>
                                            <p:strVal val="#ppt_x"/>
                                          </p:val>
                                        </p:tav>
                                        <p:tav tm="100000">
                                          <p:val>
                                            <p:strVal val="#ppt_x"/>
                                          </p:val>
                                        </p:tav>
                                      </p:tavLst>
                                    </p:anim>
                                    <p:anim calcmode="lin" valueType="num">
                                      <p:cBhvr additive="base">
                                        <p:cTn id="42" dur="75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750" fill="hold"/>
                                        <p:tgtEl>
                                          <p:spTgt spid="24"/>
                                        </p:tgtEl>
                                        <p:attrNameLst>
                                          <p:attrName>ppt_x</p:attrName>
                                        </p:attrNameLst>
                                      </p:cBhvr>
                                      <p:tavLst>
                                        <p:tav tm="0">
                                          <p:val>
                                            <p:strVal val="#ppt_x"/>
                                          </p:val>
                                        </p:tav>
                                        <p:tav tm="100000">
                                          <p:val>
                                            <p:strVal val="#ppt_x"/>
                                          </p:val>
                                        </p:tav>
                                      </p:tavLst>
                                    </p:anim>
                                    <p:anim calcmode="lin" valueType="num">
                                      <p:cBhvr additive="base">
                                        <p:cTn id="47" dur="75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750" fill="hold"/>
                                        <p:tgtEl>
                                          <p:spTgt spid="26"/>
                                        </p:tgtEl>
                                        <p:attrNameLst>
                                          <p:attrName>ppt_x</p:attrName>
                                        </p:attrNameLst>
                                      </p:cBhvr>
                                      <p:tavLst>
                                        <p:tav tm="0">
                                          <p:val>
                                            <p:strVal val="#ppt_x"/>
                                          </p:val>
                                        </p:tav>
                                        <p:tav tm="100000">
                                          <p:val>
                                            <p:strVal val="#ppt_x"/>
                                          </p:val>
                                        </p:tav>
                                      </p:tavLst>
                                    </p:anim>
                                    <p:anim calcmode="lin" valueType="num">
                                      <p:cBhvr additive="base">
                                        <p:cTn id="56" dur="750" fill="hold"/>
                                        <p:tgtEl>
                                          <p:spTgt spid="26"/>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750" fill="hold"/>
                                        <p:tgtEl>
                                          <p:spTgt spid="27"/>
                                        </p:tgtEl>
                                        <p:attrNameLst>
                                          <p:attrName>ppt_x</p:attrName>
                                        </p:attrNameLst>
                                      </p:cBhvr>
                                      <p:tavLst>
                                        <p:tav tm="0">
                                          <p:val>
                                            <p:strVal val="#ppt_x"/>
                                          </p:val>
                                        </p:tav>
                                        <p:tav tm="100000">
                                          <p:val>
                                            <p:strVal val="#ppt_x"/>
                                          </p:val>
                                        </p:tav>
                                      </p:tavLst>
                                    </p:anim>
                                    <p:anim calcmode="lin" valueType="num">
                                      <p:cBhvr additive="base">
                                        <p:cTn id="60" dur="750" fill="hold"/>
                                        <p:tgtEl>
                                          <p:spTgt spid="27"/>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additive="base">
                                        <p:cTn id="64" dur="750" fill="hold"/>
                                        <p:tgtEl>
                                          <p:spTgt spid="28"/>
                                        </p:tgtEl>
                                        <p:attrNameLst>
                                          <p:attrName>ppt_x</p:attrName>
                                        </p:attrNameLst>
                                      </p:cBhvr>
                                      <p:tavLst>
                                        <p:tav tm="0">
                                          <p:val>
                                            <p:strVal val="#ppt_x"/>
                                          </p:val>
                                        </p:tav>
                                        <p:tav tm="100000">
                                          <p:val>
                                            <p:strVal val="#ppt_x"/>
                                          </p:val>
                                        </p:tav>
                                      </p:tavLst>
                                    </p:anim>
                                    <p:anim calcmode="lin" valueType="num">
                                      <p:cBhvr additive="base">
                                        <p:cTn id="65" dur="750" fill="hold"/>
                                        <p:tgtEl>
                                          <p:spTgt spid="28"/>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750" fill="hold"/>
                                        <p:tgtEl>
                                          <p:spTgt spid="29"/>
                                        </p:tgtEl>
                                        <p:attrNameLst>
                                          <p:attrName>ppt_x</p:attrName>
                                        </p:attrNameLst>
                                      </p:cBhvr>
                                      <p:tavLst>
                                        <p:tav tm="0">
                                          <p:val>
                                            <p:strVal val="#ppt_x"/>
                                          </p:val>
                                        </p:tav>
                                        <p:tav tm="100000">
                                          <p:val>
                                            <p:strVal val="#ppt_x"/>
                                          </p:val>
                                        </p:tav>
                                      </p:tavLst>
                                    </p:anim>
                                    <p:anim calcmode="lin" valueType="num">
                                      <p:cBhvr additive="base">
                                        <p:cTn id="69"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P spid="28" grpId="0"/>
      <p:bldP spid="29" grpId="0"/>
      <p:bldP spid="31" grpId="0"/>
      <p:bldP spid="3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10"/>
          <p:cNvSpPr txBox="1">
            <a:spLocks noChangeArrowheads="1"/>
          </p:cNvSpPr>
          <p:nvPr/>
        </p:nvSpPr>
        <p:spPr bwMode="auto">
          <a:xfrm>
            <a:off x="4460523" y="1751184"/>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Ecommerce</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0" name="Text Box 10"/>
          <p:cNvSpPr txBox="1">
            <a:spLocks noChangeArrowheads="1"/>
          </p:cNvSpPr>
          <p:nvPr/>
        </p:nvSpPr>
        <p:spPr bwMode="auto">
          <a:xfrm>
            <a:off x="4460523" y="2706092"/>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Unlimited Stock</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10"/>
          <p:cNvSpPr txBox="1">
            <a:spLocks noChangeArrowheads="1"/>
          </p:cNvSpPr>
          <p:nvPr/>
        </p:nvSpPr>
        <p:spPr bwMode="auto">
          <a:xfrm>
            <a:off x="4460523" y="3665818"/>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Mobile</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2" name="Text Box 10"/>
          <p:cNvSpPr txBox="1">
            <a:spLocks noChangeArrowheads="1"/>
          </p:cNvSpPr>
          <p:nvPr/>
        </p:nvSpPr>
        <p:spPr bwMode="auto">
          <a:xfrm>
            <a:off x="4460523" y="4620727"/>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Profit </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3" name="Text Box 10"/>
          <p:cNvSpPr txBox="1">
            <a:spLocks noChangeArrowheads="1"/>
          </p:cNvSpPr>
          <p:nvPr/>
        </p:nvSpPr>
        <p:spPr bwMode="auto">
          <a:xfrm>
            <a:off x="6943971" y="1849337"/>
            <a:ext cx="1625095" cy="1846659"/>
          </a:xfrm>
          <a:prstGeom prst="rect">
            <a:avLst/>
          </a:prstGeom>
          <a:solidFill>
            <a:srgbClr val="C0392B"/>
          </a:solidFill>
          <a:ln w="9525">
            <a:noFill/>
            <a:miter lim="800000"/>
            <a:headEnd/>
            <a:tailEnd/>
          </a:ln>
        </p:spPr>
        <p:txBody>
          <a:bodyPr wrap="square" lIns="137160" tIns="137160" rIns="137160" bIns="137160">
            <a:spAutoFit/>
          </a:bodyPr>
          <a:lstStyle/>
          <a:p>
            <a:pPr defTabSz="1450940"/>
            <a:r>
              <a:rPr lang="en-US" sz="12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900" b="1" dirty="0">
              <a:solidFill>
                <a:prstClr val="white"/>
              </a:solidFill>
              <a:latin typeface="Open Sans" pitchFamily="34" charset="0"/>
              <a:ea typeface="Open Sans" pitchFamily="34" charset="0"/>
              <a:cs typeface="Open Sans" pitchFamily="34" charset="0"/>
            </a:endParaRPr>
          </a:p>
          <a:p>
            <a:pPr defTabSz="1450940"/>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vehicula</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sed</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hendrerit</a:t>
            </a:r>
            <a:r>
              <a:rPr lang="en-US" sz="900" dirty="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ero</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Exubafjeif</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gigihaya</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Aliquam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euismod</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commodo</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nisl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lorem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latin typeface="Open Sans" pitchFamily="34" charset="0"/>
              <a:ea typeface="Open Sans" pitchFamily="34" charset="0"/>
              <a:cs typeface="Open Sans" pitchFamily="34" charset="0"/>
            </a:endParaRPr>
          </a:p>
        </p:txBody>
      </p:sp>
      <p:cxnSp>
        <p:nvCxnSpPr>
          <p:cNvPr id="24" name="Straight Connector 23"/>
          <p:cNvCxnSpPr>
            <a:cxnSpLocks/>
          </p:cNvCxnSpPr>
          <p:nvPr/>
        </p:nvCxnSpPr>
        <p:spPr>
          <a:xfrm>
            <a:off x="6740094" y="1837135"/>
            <a:ext cx="0" cy="0"/>
          </a:xfrm>
          <a:prstGeom prst="line">
            <a:avLst/>
          </a:prstGeom>
          <a:ln w="42863"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 Box 10"/>
          <p:cNvSpPr txBox="1">
            <a:spLocks noChangeArrowheads="1"/>
          </p:cNvSpPr>
          <p:nvPr/>
        </p:nvSpPr>
        <p:spPr bwMode="auto">
          <a:xfrm>
            <a:off x="6943972" y="3731480"/>
            <a:ext cx="1625095" cy="1708160"/>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dirty="0" smtClean="0">
                <a:solidFill>
                  <a:prstClr val="black">
                    <a:lumMod val="65000"/>
                    <a:lumOff val="35000"/>
                  </a:prstClr>
                </a:solidFill>
                <a:latin typeface="Lato Black" panose="020F0A02020204030203" pitchFamily="34" charset="0"/>
                <a:ea typeface="Open Sans" pitchFamily="34" charset="0"/>
                <a:cs typeface="Open Sans" pitchFamily="34" charset="0"/>
              </a:rPr>
              <a:t>PROJECT</a:t>
            </a:r>
            <a:endParaRPr lang="en-US" sz="1200" i="1" dirty="0" smtClean="0">
              <a:solidFill>
                <a:prstClr val="black">
                  <a:lumMod val="50000"/>
                  <a:lumOff val="50000"/>
                </a:prstClr>
              </a:solidFill>
              <a:latin typeface="Lato Black" panose="020F0A02020204030203" pitchFamily="34" charset="0"/>
              <a:ea typeface="Open Sans" pitchFamily="34" charset="0"/>
              <a:cs typeface="Open Sans" pitchFamily="34" charset="0"/>
            </a:endParaRPr>
          </a:p>
          <a:p>
            <a:pPr defTabSz="1450940"/>
            <a:r>
              <a:rPr lang="en-US" sz="1050" i="1" dirty="0" err="1" smtClean="0">
                <a:solidFill>
                  <a:prstClr val="black">
                    <a:lumMod val="50000"/>
                    <a:lumOff val="50000"/>
                  </a:prstClr>
                </a:solidFill>
                <a:latin typeface="Open Sans" pitchFamily="34" charset="0"/>
                <a:ea typeface="Open Sans" pitchFamily="34" charset="0"/>
                <a:cs typeface="Open Sans" pitchFamily="34" charset="0"/>
              </a:rPr>
              <a:t>Aliquam</a:t>
            </a:r>
            <a:r>
              <a:rPr lang="en-US" sz="1050" i="1" dirty="0" smtClean="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euismod</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commodo</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nisl</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vel</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luctus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lorem</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fermentum</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quis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Duis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quis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purus</a:t>
            </a:r>
            <a:r>
              <a:rPr lang="en-US" sz="1050" i="1" dirty="0">
                <a:solidFill>
                  <a:prstClr val="black">
                    <a:lumMod val="50000"/>
                    <a:lumOff val="50000"/>
                  </a:prstClr>
                </a:solidFill>
                <a:latin typeface="Open Sans" pitchFamily="34" charset="0"/>
                <a:ea typeface="Open Sans" pitchFamily="34" charset="0"/>
                <a:cs typeface="Open Sans" pitchFamily="34" charset="0"/>
              </a:rPr>
              <a:t> adipiscing mi </a:t>
            </a:r>
            <a:r>
              <a:rPr lang="en-US" sz="1050" i="1" dirty="0" err="1">
                <a:solidFill>
                  <a:prstClr val="black">
                    <a:lumMod val="50000"/>
                    <a:lumOff val="50000"/>
                  </a:prstClr>
                </a:solidFill>
                <a:latin typeface="Open Sans" pitchFamily="34" charset="0"/>
                <a:ea typeface="Open Sans" pitchFamily="34" charset="0"/>
                <a:cs typeface="Open Sans" pitchFamily="34" charset="0"/>
              </a:rPr>
              <a:t>scelerisque</a:t>
            </a:r>
            <a:r>
              <a:rPr lang="en-US" sz="1050" i="1" dirty="0">
                <a:solidFill>
                  <a:prstClr val="black">
                    <a:lumMod val="50000"/>
                    <a:lumOff val="50000"/>
                  </a:prstClr>
                </a:solidFill>
                <a:latin typeface="Open Sans" pitchFamily="34" charset="0"/>
                <a:ea typeface="Open Sans" pitchFamily="34" charset="0"/>
                <a:cs typeface="Open Sans" pitchFamily="34" charset="0"/>
              </a:rPr>
              <a:t> dictum </a:t>
            </a:r>
            <a:r>
              <a:rPr lang="en-US" sz="1050" i="1" dirty="0" err="1">
                <a:solidFill>
                  <a:prstClr val="black">
                    <a:lumMod val="50000"/>
                    <a:lumOff val="50000"/>
                  </a:prstClr>
                </a:solidFill>
                <a:latin typeface="Open Sans" pitchFamily="34" charset="0"/>
                <a:ea typeface="Open Sans" pitchFamily="34" charset="0"/>
                <a:cs typeface="Open Sans" pitchFamily="34" charset="0"/>
              </a:rPr>
              <a:t>quis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vel</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eros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Nullam</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eu</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tempor</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purus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Nunc</a:t>
            </a:r>
            <a:r>
              <a:rPr lang="en-US" sz="1050" i="1" dirty="0">
                <a:solidFill>
                  <a:prstClr val="black">
                    <a:lumMod val="50000"/>
                    <a:lumOff val="50000"/>
                  </a:prstClr>
                </a:solidFill>
                <a:latin typeface="Open Sans" pitchFamily="34" charset="0"/>
                <a:ea typeface="Open Sans" pitchFamily="34" charset="0"/>
                <a:cs typeface="Open Sans" pitchFamily="34" charset="0"/>
              </a:rPr>
              <a:t> a </a:t>
            </a:r>
            <a:r>
              <a:rPr lang="en-US" sz="1050" i="1" dirty="0" err="1">
                <a:solidFill>
                  <a:prstClr val="black">
                    <a:lumMod val="50000"/>
                    <a:lumOff val="50000"/>
                  </a:prstClr>
                </a:solidFill>
                <a:latin typeface="Open Sans" pitchFamily="34" charset="0"/>
                <a:ea typeface="Open Sans" pitchFamily="34" charset="0"/>
                <a:cs typeface="Open Sans" pitchFamily="34" charset="0"/>
              </a:rPr>
              <a:t>leo</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smtClean="0">
                <a:solidFill>
                  <a:prstClr val="black">
                    <a:lumMod val="50000"/>
                    <a:lumOff val="50000"/>
                  </a:prstClr>
                </a:solidFill>
                <a:latin typeface="Open Sans" pitchFamily="34" charset="0"/>
                <a:ea typeface="Open Sans" pitchFamily="34" charset="0"/>
                <a:cs typeface="Open Sans" pitchFamily="34" charset="0"/>
              </a:rPr>
              <a:t>magna</a:t>
            </a:r>
            <a:r>
              <a:rPr lang="en-US" sz="105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10"/>
          <p:cNvSpPr txBox="1">
            <a:spLocks noChangeArrowheads="1"/>
          </p:cNvSpPr>
          <p:nvPr/>
        </p:nvSpPr>
        <p:spPr bwMode="auto">
          <a:xfrm>
            <a:off x="3715440" y="765068"/>
            <a:ext cx="3868201" cy="692497"/>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dirty="0" smtClean="0">
                <a:solidFill>
                  <a:prstClr val="black">
                    <a:lumMod val="65000"/>
                    <a:lumOff val="35000"/>
                  </a:prstClr>
                </a:solidFill>
                <a:latin typeface="Lato Black" panose="020F0A02020204030203" pitchFamily="34" charset="0"/>
                <a:ea typeface="Open Sans" pitchFamily="34" charset="0"/>
                <a:cs typeface="Open Sans" pitchFamily="34" charset="0"/>
              </a:rPr>
              <a:t>WHY CHOOSE US?</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050" i="1" dirty="0" err="1">
                <a:solidFill>
                  <a:prstClr val="white">
                    <a:lumMod val="65000"/>
                  </a:prstClr>
                </a:solidFill>
                <a:latin typeface="Open Sans" pitchFamily="34" charset="0"/>
                <a:ea typeface="Open Sans" pitchFamily="34" charset="0"/>
                <a:cs typeface="Open Sans" pitchFamily="34" charset="0"/>
              </a:rPr>
              <a:t>Duis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adipiscing mi </a:t>
            </a:r>
            <a:r>
              <a:rPr lang="en-US" sz="1050" i="1" dirty="0" err="1">
                <a:solidFill>
                  <a:prstClr val="white">
                    <a:lumMod val="65000"/>
                  </a:prstClr>
                </a:solidFill>
                <a:latin typeface="Open Sans" pitchFamily="34" charset="0"/>
                <a:ea typeface="Open Sans" pitchFamily="34" charset="0"/>
                <a:cs typeface="Open Sans" pitchFamily="34" charset="0"/>
              </a:rPr>
              <a:t>scelerisque</a:t>
            </a:r>
            <a:r>
              <a:rPr lang="en-US" sz="1050" i="1" dirty="0">
                <a:solidFill>
                  <a:prstClr val="white">
                    <a:lumMod val="65000"/>
                  </a:prstClr>
                </a:solidFill>
                <a:latin typeface="Open Sans" pitchFamily="34" charset="0"/>
                <a:ea typeface="Open Sans" pitchFamily="34" charset="0"/>
                <a:cs typeface="Open Sans" pitchFamily="34" charset="0"/>
              </a:rPr>
              <a:t> dictum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vel</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eros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tempor</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Nunc</a:t>
            </a:r>
            <a:r>
              <a:rPr lang="en-US" sz="1050" i="1" dirty="0">
                <a:solidFill>
                  <a:prstClr val="white">
                    <a:lumMod val="65000"/>
                  </a:prstClr>
                </a:solidFill>
                <a:latin typeface="Open Sans" pitchFamily="34" charset="0"/>
                <a:ea typeface="Open Sans" pitchFamily="34" charset="0"/>
                <a:cs typeface="Open Sans" pitchFamily="34" charset="0"/>
              </a:rPr>
              <a:t> a </a:t>
            </a:r>
            <a:r>
              <a:rPr lang="en-US" sz="1050" i="1" dirty="0" err="1">
                <a:solidFill>
                  <a:prstClr val="white">
                    <a:lumMod val="65000"/>
                  </a:prstClr>
                </a:solidFill>
                <a:latin typeface="Open Sans" pitchFamily="34" charset="0"/>
                <a:ea typeface="Open Sans" pitchFamily="34" charset="0"/>
                <a:cs typeface="Open Sans" pitchFamily="34" charset="0"/>
              </a:rPr>
              <a:t>leo</a:t>
            </a:r>
            <a:r>
              <a:rPr lang="en-US" sz="1050" i="1" dirty="0">
                <a:solidFill>
                  <a:prstClr val="white">
                    <a:lumMod val="65000"/>
                  </a:prstClr>
                </a:solidFill>
                <a:latin typeface="Open Sans" pitchFamily="34" charset="0"/>
                <a:ea typeface="Open Sans" pitchFamily="34" charset="0"/>
                <a:cs typeface="Open Sans" pitchFamily="34" charset="0"/>
              </a:rPr>
              <a:t> magna,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smtClean="0">
                <a:solidFill>
                  <a:prstClr val="white">
                    <a:lumMod val="65000"/>
                  </a:prstClr>
                </a:solidFill>
                <a:latin typeface="Open Sans" pitchFamily="34" charset="0"/>
                <a:ea typeface="Open Sans" pitchFamily="34" charset="0"/>
                <a:cs typeface="Open Sans" pitchFamily="34" charset="0"/>
              </a:rPr>
              <a:t>tempor</a:t>
            </a:r>
            <a:r>
              <a:rPr lang="en-US" sz="1050" i="1" dirty="0" smtClean="0">
                <a:solidFill>
                  <a:prstClr val="white">
                    <a:lumMod val="65000"/>
                  </a:prstClr>
                </a:solidFill>
                <a:latin typeface="Open Sans" pitchFamily="34" charset="0"/>
                <a:ea typeface="Open Sans" pitchFamily="34" charset="0"/>
                <a:cs typeface="Open Sans" pitchFamily="34" charset="0"/>
              </a:rPr>
              <a:t>.</a:t>
            </a:r>
            <a:endParaRPr lang="en-US" sz="1050" i="1" dirty="0">
              <a:solidFill>
                <a:prstClr val="white">
                  <a:lumMod val="65000"/>
                </a:prstClr>
              </a:solidFill>
              <a:latin typeface="Open Sans" pitchFamily="34" charset="0"/>
              <a:ea typeface="Open Sans" pitchFamily="34" charset="0"/>
              <a:cs typeface="Open Sans" pitchFamily="34" charset="0"/>
            </a:endParaRPr>
          </a:p>
        </p:txBody>
      </p:sp>
      <p:sp>
        <p:nvSpPr>
          <p:cNvPr id="27" name="Flowchart: Delay 26"/>
          <p:cNvSpPr>
            <a:spLocks/>
          </p:cNvSpPr>
          <p:nvPr/>
        </p:nvSpPr>
        <p:spPr>
          <a:xfrm>
            <a:off x="-2140526" y="-361794"/>
            <a:ext cx="5314942" cy="7219794"/>
          </a:xfrm>
          <a:prstGeom prst="flowChartDelay">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28" name="Flowchart: Delay 27"/>
          <p:cNvSpPr>
            <a:spLocks/>
          </p:cNvSpPr>
          <p:nvPr/>
        </p:nvSpPr>
        <p:spPr>
          <a:xfrm>
            <a:off x="-1724830" y="55637"/>
            <a:ext cx="4483551" cy="6090435"/>
          </a:xfrm>
          <a:prstGeom prst="flowChartDelay">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29" name="Flowchart: Delay 28"/>
          <p:cNvSpPr>
            <a:spLocks/>
          </p:cNvSpPr>
          <p:nvPr/>
        </p:nvSpPr>
        <p:spPr>
          <a:xfrm>
            <a:off x="-1331992" y="450116"/>
            <a:ext cx="3697875" cy="5023177"/>
          </a:xfrm>
          <a:prstGeom prst="flowChartDelay">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0" name="Flowchart: Delay 29"/>
          <p:cNvSpPr>
            <a:spLocks/>
          </p:cNvSpPr>
          <p:nvPr/>
        </p:nvSpPr>
        <p:spPr>
          <a:xfrm>
            <a:off x="-1115414" y="773547"/>
            <a:ext cx="3053704" cy="4148137"/>
          </a:xfrm>
          <a:prstGeom prst="flowChartDelay">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3" name="Picture 3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3813170" y="3008720"/>
            <a:ext cx="433531" cy="382727"/>
          </a:xfrm>
          <a:prstGeom prst="rect">
            <a:avLst/>
          </a:prstGeom>
        </p:spPr>
      </p:pic>
      <p:pic>
        <p:nvPicPr>
          <p:cNvPr id="34" name="Picture 33"/>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3800115" y="4865298"/>
            <a:ext cx="499341" cy="448627"/>
          </a:xfrm>
          <a:prstGeom prst="rect">
            <a:avLst/>
          </a:prstGeom>
        </p:spPr>
      </p:pic>
      <p:pic>
        <p:nvPicPr>
          <p:cNvPr id="35" name="Picture 3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3797179" y="3928578"/>
            <a:ext cx="515268" cy="469981"/>
          </a:xfrm>
          <a:prstGeom prst="rect">
            <a:avLst/>
          </a:prstGeom>
        </p:spPr>
      </p:pic>
      <p:pic>
        <p:nvPicPr>
          <p:cNvPr id="36" name="Picture 35"/>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3800115" y="2093355"/>
            <a:ext cx="499341" cy="448627"/>
          </a:xfrm>
          <a:prstGeom prst="rect">
            <a:avLst/>
          </a:prstGeom>
        </p:spPr>
      </p:pic>
    </p:spTree>
    <p:extLst>
      <p:ext uri="{BB962C8B-B14F-4D97-AF65-F5344CB8AC3E}">
        <p14:creationId xmlns:p14="http://schemas.microsoft.com/office/powerpoint/2010/main" val="6582915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0-#ppt_w/2"/>
                                          </p:val>
                                        </p:tav>
                                        <p:tav tm="100000">
                                          <p:val>
                                            <p:strVal val="#ppt_x"/>
                                          </p:val>
                                        </p:tav>
                                      </p:tavLst>
                                    </p:anim>
                                    <p:anim calcmode="lin" valueType="num">
                                      <p:cBhvr additive="base">
                                        <p:cTn id="23" dur="500" fill="hold"/>
                                        <p:tgtEl>
                                          <p:spTgt spid="2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ppt_x"/>
                                          </p:val>
                                        </p:tav>
                                        <p:tav tm="100000">
                                          <p:val>
                                            <p:strVal val="#ppt_x"/>
                                          </p:val>
                                        </p:tav>
                                      </p:tavLst>
                                    </p:anim>
                                    <p:anim calcmode="lin" valueType="num">
                                      <p:cBhvr additive="base">
                                        <p:cTn id="28" dur="500" fill="hold"/>
                                        <p:tgtEl>
                                          <p:spTgt spid="26"/>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anim calcmode="lin" valueType="num">
                                      <p:cBhvr>
                                        <p:cTn id="48" dur="1000" fill="hold"/>
                                        <p:tgtEl>
                                          <p:spTgt spid="22"/>
                                        </p:tgtEl>
                                        <p:attrNameLst>
                                          <p:attrName>ppt_x</p:attrName>
                                        </p:attrNameLst>
                                      </p:cBhvr>
                                      <p:tavLst>
                                        <p:tav tm="0">
                                          <p:val>
                                            <p:strVal val="#ppt_x"/>
                                          </p:val>
                                        </p:tav>
                                        <p:tav tm="100000">
                                          <p:val>
                                            <p:strVal val="#ppt_x"/>
                                          </p:val>
                                        </p:tav>
                                      </p:tavLst>
                                    </p:anim>
                                    <p:anim calcmode="lin" valueType="num">
                                      <p:cBhvr>
                                        <p:cTn id="49" dur="1000" fill="hold"/>
                                        <p:tgtEl>
                                          <p:spTgt spid="2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1000"/>
                                        <p:tgtEl>
                                          <p:spTgt spid="35"/>
                                        </p:tgtEl>
                                      </p:cBhvr>
                                    </p:animEffect>
                                    <p:anim calcmode="lin" valueType="num">
                                      <p:cBhvr>
                                        <p:cTn id="53" dur="1000" fill="hold"/>
                                        <p:tgtEl>
                                          <p:spTgt spid="35"/>
                                        </p:tgtEl>
                                        <p:attrNameLst>
                                          <p:attrName>ppt_x</p:attrName>
                                        </p:attrNameLst>
                                      </p:cBhvr>
                                      <p:tavLst>
                                        <p:tav tm="0">
                                          <p:val>
                                            <p:strVal val="#ppt_x"/>
                                          </p:val>
                                        </p:tav>
                                        <p:tav tm="100000">
                                          <p:val>
                                            <p:strVal val="#ppt_x"/>
                                          </p:val>
                                        </p:tav>
                                      </p:tavLst>
                                    </p:anim>
                                    <p:anim calcmode="lin" valueType="num">
                                      <p:cBhvr>
                                        <p:cTn id="54" dur="1000" fill="hold"/>
                                        <p:tgtEl>
                                          <p:spTgt spid="3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1000"/>
                                        <p:tgtEl>
                                          <p:spTgt spid="36"/>
                                        </p:tgtEl>
                                      </p:cBhvr>
                                    </p:animEffect>
                                    <p:anim calcmode="lin" valueType="num">
                                      <p:cBhvr>
                                        <p:cTn id="68" dur="1000" fill="hold"/>
                                        <p:tgtEl>
                                          <p:spTgt spid="36"/>
                                        </p:tgtEl>
                                        <p:attrNameLst>
                                          <p:attrName>ppt_x</p:attrName>
                                        </p:attrNameLst>
                                      </p:cBhvr>
                                      <p:tavLst>
                                        <p:tav tm="0">
                                          <p:val>
                                            <p:strVal val="#ppt_x"/>
                                          </p:val>
                                        </p:tav>
                                        <p:tav tm="100000">
                                          <p:val>
                                            <p:strVal val="#ppt_x"/>
                                          </p:val>
                                        </p:tav>
                                      </p:tavLst>
                                    </p:anim>
                                    <p:anim calcmode="lin" valueType="num">
                                      <p:cBhvr>
                                        <p:cTn id="69" dur="1000" fill="hold"/>
                                        <p:tgtEl>
                                          <p:spTgt spid="36"/>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fill="hold"/>
                                        <p:tgtEl>
                                          <p:spTgt spid="23"/>
                                        </p:tgtEl>
                                        <p:attrNameLst>
                                          <p:attrName>ppt_x</p:attrName>
                                        </p:attrNameLst>
                                      </p:cBhvr>
                                      <p:tavLst>
                                        <p:tav tm="0">
                                          <p:val>
                                            <p:strVal val="#ppt_x"/>
                                          </p:val>
                                        </p:tav>
                                        <p:tav tm="100000">
                                          <p:val>
                                            <p:strVal val="#ppt_x"/>
                                          </p:val>
                                        </p:tav>
                                      </p:tavLst>
                                    </p:anim>
                                    <p:anim calcmode="lin" valueType="num">
                                      <p:cBhvr additive="base">
                                        <p:cTn id="79" dur="500" fill="hold"/>
                                        <p:tgtEl>
                                          <p:spTgt spid="23"/>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fill="hold"/>
                                        <p:tgtEl>
                                          <p:spTgt spid="25"/>
                                        </p:tgtEl>
                                        <p:attrNameLst>
                                          <p:attrName>ppt_x</p:attrName>
                                        </p:attrNameLst>
                                      </p:cBhvr>
                                      <p:tavLst>
                                        <p:tav tm="0">
                                          <p:val>
                                            <p:strVal val="#ppt_x"/>
                                          </p:val>
                                        </p:tav>
                                        <p:tav tm="100000">
                                          <p:val>
                                            <p:strVal val="#ppt_x"/>
                                          </p:val>
                                        </p:tav>
                                      </p:tavLst>
                                    </p:anim>
                                    <p:anim calcmode="lin" valueType="num">
                                      <p:cBhvr additive="base">
                                        <p:cTn id="8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animBg="1"/>
      <p:bldP spid="25" grpId="0"/>
      <p:bldP spid="26" grpId="0"/>
      <p:bldP spid="27" grpId="0" animBg="1"/>
      <p:bldP spid="28" grpId="0" animBg="1"/>
      <p:bldP spid="29" grpId="0" animBg="1"/>
      <p:bldP spid="30" grpId="0" animBg="1"/>
    </p:bld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solidFill>
          <a:srgbClr val="297F9D"/>
        </a:solidFill>
        <a:effectLst/>
      </p:bgPr>
    </p:bg>
    <p:spTree>
      <p:nvGrpSpPr>
        <p:cNvPr id="1" name=""/>
        <p:cNvGrpSpPr/>
        <p:nvPr/>
      </p:nvGrpSpPr>
      <p:grpSpPr>
        <a:xfrm>
          <a:off x="0" y="0"/>
          <a:ext cx="0" cy="0"/>
          <a:chOff x="0" y="0"/>
          <a:chExt cx="0" cy="0"/>
        </a:xfrm>
      </p:grpSpPr>
      <p:sp>
        <p:nvSpPr>
          <p:cNvPr id="11" name="Text Box 7"/>
          <p:cNvSpPr txBox="1">
            <a:spLocks noChangeArrowheads="1"/>
          </p:cNvSpPr>
          <p:nvPr/>
        </p:nvSpPr>
        <p:spPr bwMode="auto">
          <a:xfrm>
            <a:off x="3369868" y="1199348"/>
            <a:ext cx="2437334"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white"/>
                </a:solidFill>
                <a:latin typeface="Open Sans" pitchFamily="34" charset="0"/>
                <a:ea typeface="Open Sans" pitchFamily="34" charset="0"/>
                <a:cs typeface="Open Sans" pitchFamily="34" charset="0"/>
              </a:rPr>
              <a:t>Our </a:t>
            </a:r>
            <a:r>
              <a:rPr lang="en-CA" sz="3200" b="1" spc="-200" dirty="0" err="1" smtClean="0">
                <a:solidFill>
                  <a:prstClr val="white"/>
                </a:solidFill>
                <a:latin typeface="Open Sans" pitchFamily="34" charset="0"/>
                <a:ea typeface="Open Sans" pitchFamily="34" charset="0"/>
                <a:cs typeface="Open Sans" pitchFamily="34" charset="0"/>
              </a:rPr>
              <a:t>Proccess</a:t>
            </a:r>
            <a:endParaRPr lang="en-CA" sz="3200" b="1" spc="-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a:cxnSpLocks/>
            <a:endCxn id="20" idx="0"/>
          </p:cNvCxnSpPr>
          <p:nvPr/>
        </p:nvCxnSpPr>
        <p:spPr>
          <a:xfrm>
            <a:off x="6628901" y="3515086"/>
            <a:ext cx="0" cy="675916"/>
          </a:xfrm>
          <a:prstGeom prst="line">
            <a:avLst/>
          </a:prstGeom>
          <a:ln w="14288">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H="1">
            <a:off x="6628901" y="5039087"/>
            <a:ext cx="1" cy="1818913"/>
          </a:xfrm>
          <a:prstGeom prst="line">
            <a:avLst/>
          </a:prstGeom>
          <a:ln w="14288">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690256" y="2659060"/>
            <a:ext cx="2206465" cy="807913"/>
          </a:xfrm>
          <a:prstGeom prst="rect">
            <a:avLst/>
          </a:prstGeom>
          <a:noFill/>
          <a:ln w="9525">
            <a:noFill/>
            <a:miter lim="800000"/>
            <a:headEnd/>
            <a:tailEnd/>
          </a:ln>
        </p:spPr>
        <p:txBody>
          <a:bodyPr wrap="square" lIns="45720" tIns="22860" rIns="45720" bIns="22860">
            <a:spAutoFit/>
          </a:bodyPr>
          <a:lstStyle/>
          <a:p>
            <a:pPr algn="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690256" y="4170138"/>
            <a:ext cx="2206465" cy="807913"/>
          </a:xfrm>
          <a:prstGeom prst="rect">
            <a:avLst/>
          </a:prstGeom>
          <a:noFill/>
          <a:ln w="9525">
            <a:noFill/>
            <a:miter lim="800000"/>
            <a:headEnd/>
            <a:tailEnd/>
          </a:ln>
        </p:spPr>
        <p:txBody>
          <a:bodyPr wrap="square" lIns="45720" tIns="22860" rIns="45720" bIns="22860">
            <a:spAutoFit/>
          </a:bodyPr>
          <a:lstStyle/>
          <a:p>
            <a:pPr algn="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711595" y="3017103"/>
            <a:ext cx="1741714" cy="1431161"/>
          </a:xfrm>
          <a:prstGeom prst="rect">
            <a:avLst/>
          </a:prstGeom>
          <a:noFill/>
          <a:ln w="7144">
            <a:solidFill>
              <a:schemeClr val="bg1"/>
            </a:solidFill>
            <a:miter lim="800000"/>
            <a:headEnd/>
            <a:tailEnd/>
          </a:ln>
        </p:spPr>
        <p:txBody>
          <a:bodyPr wrap="square" lIns="45720" tIns="22860" rIns="45720" bIns="22860">
            <a:spAutoFit/>
          </a:bodyPr>
          <a:lstStyle/>
          <a:p>
            <a:pPr algn="ct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Our </a:t>
            </a:r>
            <a:r>
              <a:rPr lang="en-US" sz="1200" b="1" dirty="0" err="1" smtClean="0">
                <a:solidFill>
                  <a:prstClr val="white"/>
                </a:solidFill>
                <a:latin typeface="Open Sans" pitchFamily="34" charset="0"/>
                <a:ea typeface="Open Sans" pitchFamily="34" charset="0"/>
                <a:cs typeface="Open Sans" pitchFamily="34" charset="0"/>
              </a:rPr>
              <a:t>Proccess</a:t>
            </a:r>
            <a:endParaRPr lang="en-US" sz="1200" b="1" dirty="0">
              <a:solidFill>
                <a:prstClr val="white"/>
              </a:solidFill>
              <a:latin typeface="Open Sans" pitchFamily="34" charset="0"/>
              <a:ea typeface="Open Sans" pitchFamily="34" charset="0"/>
              <a:cs typeface="Open Sans" pitchFamily="34" charset="0"/>
            </a:endParaRPr>
          </a:p>
          <a:p>
            <a:pPr algn="ctr" defTabSz="1450940"/>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adipiscing mi </a:t>
            </a:r>
            <a:r>
              <a:rPr lang="en-US" sz="900" dirty="0" err="1">
                <a:solidFill>
                  <a:prstClr val="white"/>
                </a:solidFill>
                <a:latin typeface="Open Sans" pitchFamily="34" charset="0"/>
                <a:ea typeface="Open Sans" pitchFamily="34" charset="0"/>
                <a:cs typeface="Open Sans" pitchFamily="34" charset="0"/>
              </a:rPr>
              <a:t>scelerisque</a:t>
            </a:r>
            <a:r>
              <a:rPr lang="en-US" sz="900" dirty="0">
                <a:solidFill>
                  <a:prstClr val="white"/>
                </a:solidFill>
                <a:latin typeface="Open Sans" pitchFamily="34" charset="0"/>
                <a:ea typeface="Open Sans" pitchFamily="34" charset="0"/>
                <a:cs typeface="Open Sans" pitchFamily="34" charset="0"/>
              </a:rPr>
              <a:t> dictum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eros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endParaRPr lang="en-US" sz="9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18"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9" name="Oval 18"/>
          <p:cNvSpPr>
            <a:spLocks/>
          </p:cNvSpPr>
          <p:nvPr/>
        </p:nvSpPr>
        <p:spPr>
          <a:xfrm>
            <a:off x="6204859" y="26670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3300" dirty="0" smtClean="0">
                <a:solidFill>
                  <a:prstClr val="white"/>
                </a:solidFill>
                <a:latin typeface="Sosa" pitchFamily="2" charset="0"/>
              </a:rPr>
              <a:t>[</a:t>
            </a:r>
            <a:endParaRPr lang="en-US" sz="3300" dirty="0">
              <a:solidFill>
                <a:prstClr val="white"/>
              </a:solidFill>
              <a:latin typeface="Sosa" pitchFamily="2" charset="0"/>
            </a:endParaRPr>
          </a:p>
        </p:txBody>
      </p:sp>
      <p:sp>
        <p:nvSpPr>
          <p:cNvPr id="20" name="Oval 19"/>
          <p:cNvSpPr>
            <a:spLocks/>
          </p:cNvSpPr>
          <p:nvPr/>
        </p:nvSpPr>
        <p:spPr>
          <a:xfrm>
            <a:off x="6204858" y="41910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smtClean="0">
                <a:solidFill>
                  <a:prstClr val="white"/>
                </a:solidFill>
                <a:latin typeface="Sosa" pitchFamily="2" charset="0"/>
              </a:rPr>
              <a:t>E</a:t>
            </a:r>
            <a:endParaRPr lang="en-US" sz="33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
                                        <p:tgtEl>
                                          <p:spTgt spid="11"/>
                                        </p:tgtEl>
                                      </p:cBhvr>
                                    </p:animEffect>
                                  </p:childTnLst>
                                </p:cTn>
                              </p:par>
                            </p:childTnLst>
                          </p:cTn>
                        </p:par>
                        <p:par>
                          <p:cTn id="8" fill="hold">
                            <p:stCondLst>
                              <p:cond delay="2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700"/>
                            </p:stCondLst>
                            <p:childTnLst>
                              <p:par>
                                <p:cTn id="15" presetID="53" presetClass="entr" presetSubtype="16"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12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1700"/>
                            </p:stCondLst>
                            <p:childTnLst>
                              <p:par>
                                <p:cTn id="25" presetID="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par>
                          <p:cTn id="29" fill="hold">
                            <p:stCondLst>
                              <p:cond delay="220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500"/>
                                        <p:tgtEl>
                                          <p:spTgt spid="13"/>
                                        </p:tgtEl>
                                      </p:cBhvr>
                                    </p:animEffect>
                                  </p:childTnLst>
                                </p:cTn>
                              </p:par>
                            </p:childTnLst>
                          </p:cTn>
                        </p:par>
                        <p:par>
                          <p:cTn id="33" fill="hold">
                            <p:stCondLst>
                              <p:cond delay="2700"/>
                            </p:stCondLst>
                            <p:childTnLst>
                              <p:par>
                                <p:cTn id="34" presetID="10" presetClass="entr" presetSubtype="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par>
                          <p:cTn id="37" fill="hold">
                            <p:stCondLst>
                              <p:cond delay="3200"/>
                            </p:stCondLst>
                            <p:childTnLst>
                              <p:par>
                                <p:cTn id="38" presetID="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par>
                          <p:cTn id="42" fill="hold">
                            <p:stCondLst>
                              <p:cond delay="3700"/>
                            </p:stCondLst>
                            <p:childTnLst>
                              <p:par>
                                <p:cTn id="43" presetID="22" presetClass="entr" presetSubtype="1"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up)">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16" grpId="0"/>
      <p:bldP spid="17" grpId="0" animBg="1"/>
      <p:bldP spid="18" grpId="0"/>
      <p:bldP spid="19" grpId="0" animBg="1"/>
      <p:bldP spid="20" grpId="0" animBg="1"/>
    </p:bld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solidFill>
          <a:srgbClr val="15A185"/>
        </a:solidFill>
        <a:effectLst/>
      </p:bgPr>
    </p:bg>
    <p:spTree>
      <p:nvGrpSpPr>
        <p:cNvPr id="1" name=""/>
        <p:cNvGrpSpPr/>
        <p:nvPr/>
      </p:nvGrpSpPr>
      <p:grpSpPr>
        <a:xfrm>
          <a:off x="0" y="0"/>
          <a:ext cx="0" cy="0"/>
          <a:chOff x="0" y="0"/>
          <a:chExt cx="0" cy="0"/>
        </a:xfrm>
      </p:grpSpPr>
      <p:cxnSp>
        <p:nvCxnSpPr>
          <p:cNvPr id="9" name="Elbow Connector 8"/>
          <p:cNvCxnSpPr>
            <a:cxnSpLocks/>
          </p:cNvCxnSpPr>
          <p:nvPr/>
        </p:nvCxnSpPr>
        <p:spPr>
          <a:xfrm flipH="1">
            <a:off x="2764973" y="2481443"/>
            <a:ext cx="4263365" cy="1524000"/>
          </a:xfrm>
          <a:prstGeom prst="bentConnector3">
            <a:avLst>
              <a:gd name="adj1" fmla="val -15511"/>
            </a:avLst>
          </a:prstGeom>
          <a:ln w="7144">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H="1" flipV="1">
            <a:off x="6604295" y="0"/>
            <a:ext cx="1" cy="2052510"/>
          </a:xfrm>
          <a:prstGeom prst="line">
            <a:avLst/>
          </a:prstGeom>
          <a:ln w="7144">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flipV="1">
            <a:off x="2340429" y="4429486"/>
            <a:ext cx="0" cy="0"/>
          </a:xfrm>
          <a:prstGeom prst="line">
            <a:avLst/>
          </a:prstGeom>
          <a:ln w="7144">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Box 10"/>
          <p:cNvSpPr txBox="1">
            <a:spLocks noChangeArrowheads="1"/>
          </p:cNvSpPr>
          <p:nvPr/>
        </p:nvSpPr>
        <p:spPr bwMode="auto">
          <a:xfrm>
            <a:off x="3581401" y="2052510"/>
            <a:ext cx="2206465" cy="807913"/>
          </a:xfrm>
          <a:prstGeom prst="rect">
            <a:avLst/>
          </a:prstGeom>
          <a:noFill/>
          <a:ln w="9525">
            <a:noFill/>
            <a:miter lim="800000"/>
            <a:headEnd/>
            <a:tailEnd/>
          </a:ln>
        </p:spPr>
        <p:txBody>
          <a:bodyPr wrap="square" lIns="45720" tIns="22860" rIns="45720" bIns="22860">
            <a:spAutoFit/>
          </a:bodyPr>
          <a:lstStyle/>
          <a:p>
            <a:pPr algn="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3" name="Text Box 10"/>
          <p:cNvSpPr txBox="1">
            <a:spLocks noChangeArrowheads="1"/>
          </p:cNvSpPr>
          <p:nvPr/>
        </p:nvSpPr>
        <p:spPr bwMode="auto">
          <a:xfrm>
            <a:off x="2764471" y="4475416"/>
            <a:ext cx="2206465" cy="807913"/>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4" name="Oval 13"/>
          <p:cNvSpPr>
            <a:spLocks/>
          </p:cNvSpPr>
          <p:nvPr/>
        </p:nvSpPr>
        <p:spPr>
          <a:xfrm>
            <a:off x="6180252" y="20574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a:solidFill>
                  <a:prstClr val="white"/>
                </a:solidFill>
                <a:latin typeface="Sosa" pitchFamily="2" charset="0"/>
              </a:rPr>
              <a:t>e</a:t>
            </a:r>
          </a:p>
        </p:txBody>
      </p:sp>
      <p:sp>
        <p:nvSpPr>
          <p:cNvPr id="15" name="Oval 14"/>
          <p:cNvSpPr>
            <a:spLocks/>
          </p:cNvSpPr>
          <p:nvPr/>
        </p:nvSpPr>
        <p:spPr>
          <a:xfrm>
            <a:off x="1916388" y="35814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a:solidFill>
                  <a:prstClr val="white"/>
                </a:solidFill>
                <a:latin typeface="Sosa" pitchFamily="2" charset="0"/>
              </a:rPr>
              <a:t>p</a:t>
            </a:r>
          </a:p>
        </p:txBody>
      </p:sp>
      <p:cxnSp>
        <p:nvCxnSpPr>
          <p:cNvPr id="18" name="Straight Connector 17"/>
          <p:cNvCxnSpPr>
            <a:cxnSpLocks/>
          </p:cNvCxnSpPr>
          <p:nvPr/>
        </p:nvCxnSpPr>
        <p:spPr>
          <a:xfrm flipH="1" flipV="1">
            <a:off x="2322996" y="4429488"/>
            <a:ext cx="1104" cy="2428512"/>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childTnLst>
                          </p:cTn>
                        </p:par>
                        <p:par>
                          <p:cTn id="34" fill="hold">
                            <p:stCondLst>
                              <p:cond delay="3500"/>
                            </p:stCondLst>
                            <p:childTnLst>
                              <p:par>
                                <p:cTn id="35" presetID="22" presetClass="entr" presetSubtype="1"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up)">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animBg="1"/>
      <p:bldP spid="15"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rgbClr val="9BBC57"/>
        </a:solidFill>
        <a:effectLst/>
      </p:bgPr>
    </p:bg>
    <p:spTree>
      <p:nvGrpSpPr>
        <p:cNvPr id="1" name=""/>
        <p:cNvGrpSpPr/>
        <p:nvPr/>
      </p:nvGrpSpPr>
      <p:grpSpPr>
        <a:xfrm>
          <a:off x="0" y="0"/>
          <a:ext cx="0" cy="0"/>
          <a:chOff x="0" y="0"/>
          <a:chExt cx="0" cy="0"/>
        </a:xfrm>
      </p:grpSpPr>
      <p:cxnSp>
        <p:nvCxnSpPr>
          <p:cNvPr id="9" name="Straight Connector 8"/>
          <p:cNvCxnSpPr>
            <a:cxnSpLocks/>
          </p:cNvCxnSpPr>
          <p:nvPr/>
        </p:nvCxnSpPr>
        <p:spPr>
          <a:xfrm flipV="1">
            <a:off x="2322996" y="857250"/>
            <a:ext cx="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a:stCxn id="18" idx="0"/>
          </p:cNvCxnSpPr>
          <p:nvPr/>
        </p:nvCxnSpPr>
        <p:spPr>
          <a:xfrm flipH="1" flipV="1">
            <a:off x="2322996" y="3104431"/>
            <a:ext cx="1" cy="848086"/>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 Box 10"/>
          <p:cNvSpPr txBox="1">
            <a:spLocks noChangeArrowheads="1"/>
          </p:cNvSpPr>
          <p:nvPr/>
        </p:nvSpPr>
        <p:spPr bwMode="auto">
          <a:xfrm>
            <a:off x="2981743" y="2209800"/>
            <a:ext cx="2206465" cy="854080"/>
          </a:xfrm>
          <a:prstGeom prst="rect">
            <a:avLst/>
          </a:prstGeom>
          <a:noFill/>
          <a:ln w="9525">
            <a:noFill/>
            <a:miter lim="800000"/>
            <a:headEnd/>
            <a:tailEnd/>
          </a:ln>
        </p:spPr>
        <p:txBody>
          <a:bodyPr wrap="square" lIns="45720" tIns="22860" rIns="45720" bIns="22860">
            <a:spAutoFit/>
          </a:bodyPr>
          <a:lstStyle/>
          <a:p>
            <a:pPr defTabSz="1450940"/>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endParaRPr lang="en-US" sz="9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2" name="Text Box 10"/>
          <p:cNvSpPr txBox="1">
            <a:spLocks noChangeArrowheads="1"/>
          </p:cNvSpPr>
          <p:nvPr/>
        </p:nvSpPr>
        <p:spPr bwMode="auto">
          <a:xfrm>
            <a:off x="2981743" y="3946520"/>
            <a:ext cx="2206465" cy="854080"/>
          </a:xfrm>
          <a:prstGeom prst="rect">
            <a:avLst/>
          </a:prstGeom>
          <a:noFill/>
          <a:ln w="9525">
            <a:noFill/>
            <a:miter lim="800000"/>
            <a:headEnd/>
            <a:tailEnd/>
          </a:ln>
        </p:spPr>
        <p:txBody>
          <a:bodyPr wrap="square" lIns="45720" tIns="22860" rIns="45720" bIns="22860">
            <a:spAutoFit/>
          </a:bodyPr>
          <a:lstStyle/>
          <a:p>
            <a:pPr defTabSz="1450940"/>
            <a:r>
              <a:rPr lang="en-US" sz="1200" b="1" dirty="0" smtClean="0">
                <a:solidFill>
                  <a:prstClr val="white"/>
                </a:solidFill>
                <a:latin typeface="Open Sans" pitchFamily="34" charset="0"/>
                <a:ea typeface="Open Sans" pitchFamily="34" charset="0"/>
                <a:cs typeface="Open Sans" pitchFamily="34" charset="0"/>
              </a:rPr>
              <a:t>Dolor Set </a:t>
            </a:r>
            <a:r>
              <a:rPr lang="en-US" sz="1200" b="1" dirty="0" err="1" smtClean="0">
                <a:solidFill>
                  <a:prstClr val="white"/>
                </a:solidFill>
                <a:latin typeface="Open Sans" pitchFamily="34" charset="0"/>
                <a:ea typeface="Open Sans" pitchFamily="34" charset="0"/>
                <a:cs typeface="Open Sans" pitchFamily="34" charset="0"/>
              </a:rPr>
              <a:t>Amet</a:t>
            </a:r>
            <a:endParaRPr lang="en-US" sz="1200" b="1" dirty="0">
              <a:solidFill>
                <a:prstClr val="white"/>
              </a:solidFill>
              <a:latin typeface="Open Sans" pitchFamily="34" charset="0"/>
              <a:ea typeface="Open Sans" pitchFamily="34" charset="0"/>
              <a:cs typeface="Open Sans" pitchFamily="34" charset="0"/>
            </a:endParaRPr>
          </a:p>
          <a:p>
            <a:pPr defTabSz="1450940"/>
            <a:endParaRPr lang="en-US" sz="9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3" name="Text Box 10"/>
          <p:cNvSpPr txBox="1">
            <a:spLocks noChangeArrowheads="1"/>
          </p:cNvSpPr>
          <p:nvPr/>
        </p:nvSpPr>
        <p:spPr bwMode="auto">
          <a:xfrm>
            <a:off x="4872789" y="5372679"/>
            <a:ext cx="3540159" cy="1015663"/>
          </a:xfrm>
          <a:prstGeom prst="rect">
            <a:avLst/>
          </a:prstGeom>
          <a:noFill/>
          <a:ln w="7144">
            <a:solidFill>
              <a:schemeClr val="bg1"/>
            </a:solidFill>
            <a:miter lim="800000"/>
            <a:headEnd/>
            <a:tailEnd/>
          </a:ln>
        </p:spPr>
        <p:txBody>
          <a:bodyPr wrap="square" lIns="45720" tIns="22860" rIns="45720" bIns="22860">
            <a:spAutoFit/>
          </a:bodyPr>
          <a:lstStyle/>
          <a:p>
            <a:pPr algn="ct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Payment</a:t>
            </a:r>
            <a:endParaRPr lang="en-US" sz="1200" b="1" dirty="0">
              <a:solidFill>
                <a:prstClr val="white"/>
              </a:solidFill>
              <a:latin typeface="Open Sans" pitchFamily="34" charset="0"/>
              <a:ea typeface="Open Sans" pitchFamily="34" charset="0"/>
              <a:cs typeface="Open Sans" pitchFamily="34" charset="0"/>
            </a:endParaRPr>
          </a:p>
          <a:p>
            <a:pPr algn="ctr" defTabSz="1450940"/>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adipiscing mi </a:t>
            </a:r>
            <a:r>
              <a:rPr lang="en-US" sz="900" dirty="0" err="1">
                <a:solidFill>
                  <a:prstClr val="white"/>
                </a:solidFill>
                <a:latin typeface="Open Sans" pitchFamily="34" charset="0"/>
                <a:ea typeface="Open Sans" pitchFamily="34" charset="0"/>
                <a:cs typeface="Open Sans" pitchFamily="34" charset="0"/>
              </a:rPr>
              <a:t>scelerisque</a:t>
            </a:r>
            <a:r>
              <a:rPr lang="en-US" sz="900" dirty="0">
                <a:solidFill>
                  <a:prstClr val="white"/>
                </a:solidFill>
                <a:latin typeface="Open Sans" pitchFamily="34" charset="0"/>
                <a:ea typeface="Open Sans" pitchFamily="34" charset="0"/>
                <a:cs typeface="Open Sans" pitchFamily="34" charset="0"/>
              </a:rPr>
              <a:t> dictum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eros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endParaRPr lang="en-US" sz="9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14" name="Oval 13"/>
          <p:cNvSpPr>
            <a:spLocks/>
          </p:cNvSpPr>
          <p:nvPr/>
        </p:nvSpPr>
        <p:spPr>
          <a:xfrm>
            <a:off x="1898953" y="2256347"/>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smtClean="0">
                <a:solidFill>
                  <a:prstClr val="white"/>
                </a:solidFill>
                <a:latin typeface="Sosa" pitchFamily="2" charset="0"/>
              </a:rPr>
              <a:t>n</a:t>
            </a:r>
            <a:endParaRPr lang="en-US" sz="3300" dirty="0">
              <a:solidFill>
                <a:prstClr val="white"/>
              </a:solidFill>
              <a:latin typeface="Sosa" pitchFamily="2" charset="0"/>
            </a:endParaRPr>
          </a:p>
        </p:txBody>
      </p:sp>
      <p:sp>
        <p:nvSpPr>
          <p:cNvPr id="18" name="Oval 17"/>
          <p:cNvSpPr>
            <a:spLocks/>
          </p:cNvSpPr>
          <p:nvPr/>
        </p:nvSpPr>
        <p:spPr>
          <a:xfrm>
            <a:off x="1898954" y="3952517"/>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smtClean="0">
                <a:solidFill>
                  <a:prstClr val="white"/>
                </a:solidFill>
                <a:latin typeface="Sosa" pitchFamily="2" charset="0"/>
              </a:rPr>
              <a:t>7</a:t>
            </a:r>
            <a:endParaRPr lang="en-US" sz="3300" dirty="0">
              <a:solidFill>
                <a:prstClr val="white"/>
              </a:solidFill>
              <a:latin typeface="Sosa" pitchFamily="2" charset="0"/>
            </a:endParaRPr>
          </a:p>
        </p:txBody>
      </p:sp>
      <p:cxnSp>
        <p:nvCxnSpPr>
          <p:cNvPr id="19" name="Straight Connector 18"/>
          <p:cNvCxnSpPr>
            <a:cxnSpLocks/>
            <a:stCxn id="14" idx="0"/>
          </p:cNvCxnSpPr>
          <p:nvPr/>
        </p:nvCxnSpPr>
        <p:spPr>
          <a:xfrm flipV="1">
            <a:off x="2322996" y="0"/>
            <a:ext cx="0" cy="2256347"/>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up)">
                                      <p:cBhvr>
                                        <p:cTn id="20" dur="500"/>
                                        <p:tgtEl>
                                          <p:spTgt spid="10"/>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7"/>
          <p:cNvSpPr txBox="1">
            <a:spLocks noChangeArrowheads="1"/>
          </p:cNvSpPr>
          <p:nvPr/>
        </p:nvSpPr>
        <p:spPr bwMode="auto">
          <a:xfrm>
            <a:off x="3059033" y="716160"/>
            <a:ext cx="3059299"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4" name="Text Box 7"/>
          <p:cNvSpPr txBox="1">
            <a:spLocks noChangeArrowheads="1"/>
          </p:cNvSpPr>
          <p:nvPr/>
        </p:nvSpPr>
        <p:spPr bwMode="auto">
          <a:xfrm>
            <a:off x="566444" y="1208601"/>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15" name="Group 14"/>
          <p:cNvGrpSpPr>
            <a:grpSpLocks/>
          </p:cNvGrpSpPr>
          <p:nvPr/>
        </p:nvGrpSpPr>
        <p:grpSpPr>
          <a:xfrm>
            <a:off x="3180144" y="2457253"/>
            <a:ext cx="2848090" cy="2074102"/>
            <a:chOff x="4240192" y="2133337"/>
            <a:chExt cx="3797454" cy="2765470"/>
          </a:xfrm>
        </p:grpSpPr>
        <p:sp>
          <p:nvSpPr>
            <p:cNvPr id="16"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7"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8"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20" name="Freeform 6"/>
          <p:cNvSpPr>
            <a:spLocks/>
          </p:cNvSpPr>
          <p:nvPr/>
        </p:nvSpPr>
        <p:spPr bwMode="auto">
          <a:xfrm>
            <a:off x="473150" y="3652301"/>
            <a:ext cx="2105713" cy="10390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89154" tIns="45720" rIns="342900" bIns="45720" numCol="1" anchor="t" anchorCtr="0" compatLnSpc="1">
            <a:prstTxWarp prst="textNoShape">
              <a:avLst/>
            </a:prstTxWarp>
          </a:bodyPr>
          <a:lstStyle/>
          <a:p>
            <a:pPr algn="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GetReponse</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900" dirty="0" err="1">
                <a:solidFill>
                  <a:prstClr val="white"/>
                </a:solidFill>
                <a:latin typeface="Open Sans" pitchFamily="34" charset="0"/>
                <a:ea typeface="Open Sans" pitchFamily="34" charset="0"/>
                <a:cs typeface="Open Sans" pitchFamily="34" charset="0"/>
              </a:rPr>
              <a:t>Mauris</a:t>
            </a:r>
            <a:r>
              <a:rPr lang="en-US" sz="900" dirty="0">
                <a:solidFill>
                  <a:prstClr val="white"/>
                </a:solidFill>
                <a:latin typeface="Open Sans" pitchFamily="34" charset="0"/>
                <a:ea typeface="Open Sans" pitchFamily="34" charset="0"/>
                <a:cs typeface="Open Sans" pitchFamily="34" charset="0"/>
              </a:rPr>
              <a:t> 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libero</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leo,dignissim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
        <p:nvSpPr>
          <p:cNvPr id="21" name="Freeform 6"/>
          <p:cNvSpPr>
            <a:spLocks/>
          </p:cNvSpPr>
          <p:nvPr/>
        </p:nvSpPr>
        <p:spPr bwMode="auto">
          <a:xfrm flipH="1">
            <a:off x="6488752" y="3652301"/>
            <a:ext cx="2105713" cy="1038424"/>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274320" tIns="45720" rIns="91440" bIns="45720" numCol="1" anchor="t" anchorCtr="0" compatLnSpc="1">
            <a:prstTxWarp prst="textNoShape">
              <a:avLst/>
            </a:prstTxWarp>
          </a:bodyPr>
          <a:lstStyle/>
          <a:p>
            <a:pP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MailChimp</a:t>
            </a:r>
            <a:endParaRPr lang="en-US" sz="1200" b="1" dirty="0" smtClean="0">
              <a:solidFill>
                <a:prstClr val="white"/>
              </a:solidFill>
              <a:latin typeface="Open Sans" pitchFamily="34" charset="0"/>
              <a:ea typeface="Open Sans" pitchFamily="34" charset="0"/>
              <a:cs typeface="Open Sans" pitchFamily="34" charset="0"/>
            </a:endParaRPr>
          </a:p>
          <a:p>
            <a:pP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quam dolor, </a:t>
            </a:r>
            <a:r>
              <a:rPr lang="en-US" sz="900" dirty="0" err="1" smtClean="0">
                <a:solidFill>
                  <a:prstClr val="white"/>
                </a:solidFill>
                <a:latin typeface="Open Sans" pitchFamily="34" charset="0"/>
                <a:ea typeface="Open Sans" pitchFamily="34" charset="0"/>
                <a:cs typeface="Open Sans" pitchFamily="34" charset="0"/>
              </a:rPr>
              <a:t>cursus</a:t>
            </a:r>
            <a:r>
              <a:rPr lang="en-US" sz="900" dirty="0" smtClean="0">
                <a:solidFill>
                  <a:prstClr val="white"/>
                </a:solidFill>
                <a:latin typeface="Open Sans" pitchFamily="34" charset="0"/>
                <a:ea typeface="Open Sans" pitchFamily="34" charset="0"/>
                <a:cs typeface="Open Sans" pitchFamily="34" charset="0"/>
              </a:rPr>
              <a:t> at </a:t>
            </a:r>
            <a:r>
              <a:rPr lang="en-US" sz="900" dirty="0" err="1" smtClean="0">
                <a:solidFill>
                  <a:prstClr val="white"/>
                </a:solidFill>
                <a:latin typeface="Open Sans" pitchFamily="34" charset="0"/>
                <a:ea typeface="Open Sans" pitchFamily="34" charset="0"/>
                <a:cs typeface="Open Sans" pitchFamily="34" charset="0"/>
              </a:rPr>
              <a:t>porta</a:t>
            </a:r>
            <a:r>
              <a:rPr lang="en-US" sz="900" dirty="0" smtClean="0">
                <a:solidFill>
                  <a:prstClr val="white"/>
                </a:solidFill>
                <a:latin typeface="Open Sans" pitchFamily="34" charset="0"/>
                <a:ea typeface="Open Sans" pitchFamily="34" charset="0"/>
                <a:cs typeface="Open Sans" pitchFamily="34" charset="0"/>
              </a:rPr>
              <a:t> et, </a:t>
            </a:r>
            <a:r>
              <a:rPr lang="en-US" sz="900" dirty="0" err="1" smtClean="0">
                <a:solidFill>
                  <a:prstClr val="white"/>
                </a:solidFill>
                <a:latin typeface="Open Sans" pitchFamily="34" charset="0"/>
                <a:ea typeface="Open Sans" pitchFamily="34" charset="0"/>
                <a:cs typeface="Open Sans" pitchFamily="34" charset="0"/>
              </a:rPr>
              <a:t>luctus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eget</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purus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Nunc</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tempor</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luctus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interdum</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Duis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libero</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leo,dignissim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
        <p:nvSpPr>
          <p:cNvPr id="22" name="Freeform 6"/>
          <p:cNvSpPr>
            <a:spLocks/>
          </p:cNvSpPr>
          <p:nvPr/>
        </p:nvSpPr>
        <p:spPr bwMode="auto">
          <a:xfrm flipH="1">
            <a:off x="6488752" y="2232296"/>
            <a:ext cx="2105713" cy="1038424"/>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274320" tIns="45720" rIns="91440" bIns="45720" numCol="1" anchor="t" anchorCtr="0" compatLnSpc="1">
            <a:prstTxWarp prst="textNoShape">
              <a:avLst/>
            </a:prstTxWarp>
          </a:bodyPr>
          <a:lstStyle/>
          <a:p>
            <a:pP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SendLand</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900" dirty="0" err="1">
                <a:solidFill>
                  <a:prstClr val="white"/>
                </a:solidFill>
                <a:latin typeface="Open Sans" pitchFamily="34" charset="0"/>
                <a:ea typeface="Open Sans" pitchFamily="34" charset="0"/>
                <a:cs typeface="Open Sans" pitchFamily="34" charset="0"/>
              </a:rPr>
              <a:t>Mauris</a:t>
            </a:r>
            <a:r>
              <a:rPr lang="en-US" sz="900" dirty="0">
                <a:solidFill>
                  <a:prstClr val="white"/>
                </a:solidFill>
                <a:latin typeface="Open Sans" pitchFamily="34" charset="0"/>
                <a:ea typeface="Open Sans" pitchFamily="34" charset="0"/>
                <a:cs typeface="Open Sans" pitchFamily="34" charset="0"/>
              </a:rPr>
              <a:t> 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libero</a:t>
            </a:r>
            <a:r>
              <a:rPr lang="en-US" sz="900" dirty="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leo,dignissim</a:t>
            </a:r>
            <a:r>
              <a:rPr lang="en-US" sz="900" dirty="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
        <p:nvSpPr>
          <p:cNvPr id="23" name="Freeform 6"/>
          <p:cNvSpPr>
            <a:spLocks/>
          </p:cNvSpPr>
          <p:nvPr/>
        </p:nvSpPr>
        <p:spPr bwMode="auto">
          <a:xfrm>
            <a:off x="476063" y="2232296"/>
            <a:ext cx="2105713" cy="10390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89154" tIns="45720" rIns="342900" bIns="45720" numCol="1" anchor="t" anchorCtr="0" compatLnSpc="1">
            <a:prstTxWarp prst="textNoShape">
              <a:avLst/>
            </a:prstTxWarp>
          </a:bodyPr>
          <a:lstStyle/>
          <a:p>
            <a:pPr algn="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Aweber</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900" dirty="0" err="1">
                <a:solidFill>
                  <a:prstClr val="white"/>
                </a:solidFill>
                <a:latin typeface="Open Sans" pitchFamily="34" charset="0"/>
                <a:ea typeface="Open Sans" pitchFamily="34" charset="0"/>
                <a:cs typeface="Open Sans" pitchFamily="34" charset="0"/>
              </a:rPr>
              <a:t>Mauris</a:t>
            </a:r>
            <a:r>
              <a:rPr lang="en-US" sz="900" dirty="0">
                <a:solidFill>
                  <a:prstClr val="white"/>
                </a:solidFill>
                <a:latin typeface="Open Sans" pitchFamily="34" charset="0"/>
                <a:ea typeface="Open Sans" pitchFamily="34" charset="0"/>
                <a:cs typeface="Open Sans" pitchFamily="34" charset="0"/>
              </a:rPr>
              <a:t> 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libero</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leo,dignissim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right)">
                                      <p:cBhvr>
                                        <p:cTn id="25" dur="500"/>
                                        <p:tgtEl>
                                          <p:spTgt spid="23"/>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right)">
                                      <p:cBhvr>
                                        <p:cTn id="28" dur="500"/>
                                        <p:tgtEl>
                                          <p:spTgt spid="2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0" grpId="0" animBg="1"/>
      <p:bldP spid="21" grpId="0" animBg="1"/>
      <p:bldP spid="22" grpId="0" animBg="1"/>
      <p:bldP spid="2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10"/>
          <p:cNvSpPr txBox="1">
            <a:spLocks noChangeArrowheads="1"/>
          </p:cNvSpPr>
          <p:nvPr/>
        </p:nvSpPr>
        <p:spPr bwMode="auto">
          <a:xfrm>
            <a:off x="3348873" y="213090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Sales Report</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0" name="Text Box 10"/>
          <p:cNvSpPr txBox="1">
            <a:spLocks noChangeArrowheads="1"/>
          </p:cNvSpPr>
          <p:nvPr/>
        </p:nvSpPr>
        <p:spPr bwMode="auto">
          <a:xfrm>
            <a:off x="1126091" y="213090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err="1" smtClean="0">
                <a:solidFill>
                  <a:srgbClr val="404040"/>
                </a:solidFill>
                <a:latin typeface="Open Sans" pitchFamily="34" charset="0"/>
                <a:ea typeface="Open Sans" pitchFamily="34" charset="0"/>
                <a:cs typeface="Open Sans" pitchFamily="34" charset="0"/>
              </a:rPr>
              <a:t>Shoping</a:t>
            </a:r>
            <a:r>
              <a:rPr lang="en-US" sz="1200" b="1" dirty="0" smtClean="0">
                <a:solidFill>
                  <a:srgbClr val="404040"/>
                </a:solidFill>
                <a:latin typeface="Open Sans" pitchFamily="34" charset="0"/>
                <a:ea typeface="Open Sans" pitchFamily="34" charset="0"/>
                <a:cs typeface="Open Sans" pitchFamily="34" charset="0"/>
              </a:rPr>
              <a:t> Cart</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1" name="Text Box 10"/>
          <p:cNvSpPr txBox="1">
            <a:spLocks noChangeArrowheads="1"/>
          </p:cNvSpPr>
          <p:nvPr/>
        </p:nvSpPr>
        <p:spPr bwMode="auto">
          <a:xfrm>
            <a:off x="3348873" y="308245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Speed Optimized</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2" name="Text Box 10"/>
          <p:cNvSpPr txBox="1">
            <a:spLocks noChangeArrowheads="1"/>
          </p:cNvSpPr>
          <p:nvPr/>
        </p:nvSpPr>
        <p:spPr bwMode="auto">
          <a:xfrm>
            <a:off x="1126091" y="308245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Cloud Server</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3" name="Text Box 10"/>
          <p:cNvSpPr txBox="1">
            <a:spLocks noChangeArrowheads="1"/>
          </p:cNvSpPr>
          <p:nvPr/>
        </p:nvSpPr>
        <p:spPr bwMode="auto">
          <a:xfrm>
            <a:off x="3348873" y="4030414"/>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SEO Ready</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4" name="Text Box 10"/>
          <p:cNvSpPr txBox="1">
            <a:spLocks noChangeArrowheads="1"/>
          </p:cNvSpPr>
          <p:nvPr/>
        </p:nvSpPr>
        <p:spPr bwMode="auto">
          <a:xfrm>
            <a:off x="1126091" y="4030414"/>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100% Responsive</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5" name="Text Box 7"/>
          <p:cNvSpPr txBox="1">
            <a:spLocks noChangeArrowheads="1"/>
          </p:cNvSpPr>
          <p:nvPr/>
        </p:nvSpPr>
        <p:spPr bwMode="auto">
          <a:xfrm>
            <a:off x="1105921" y="1199348"/>
            <a:ext cx="3777252" cy="538609"/>
          </a:xfrm>
          <a:prstGeom prst="rect">
            <a:avLst/>
          </a:prstGeom>
          <a:noFill/>
          <a:ln w="9525">
            <a:noFill/>
            <a:miter lim="800000"/>
            <a:headEnd/>
            <a:tailEnd/>
          </a:ln>
        </p:spPr>
        <p:txBody>
          <a:bodyPr wrap="none" lIns="45720" tIns="22860" rIns="45720" bIns="22860">
            <a:spAutoFit/>
          </a:bodyPr>
          <a:lstStyle/>
          <a:p>
            <a:pP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Ecommerce Website</a:t>
            </a:r>
          </a:p>
        </p:txBody>
      </p:sp>
      <p:sp>
        <p:nvSpPr>
          <p:cNvPr id="26" name="Text Box 7"/>
          <p:cNvSpPr txBox="1">
            <a:spLocks noChangeArrowheads="1"/>
          </p:cNvSpPr>
          <p:nvPr/>
        </p:nvSpPr>
        <p:spPr bwMode="auto">
          <a:xfrm>
            <a:off x="1134450" y="1691950"/>
            <a:ext cx="4342945" cy="184666"/>
          </a:xfrm>
          <a:prstGeom prst="rect">
            <a:avLst/>
          </a:prstGeom>
          <a:noFill/>
          <a:ln w="9525">
            <a:noFill/>
            <a:miter lim="800000"/>
            <a:headEnd/>
            <a:tailEnd/>
          </a:ln>
        </p:spPr>
        <p:txBody>
          <a:bodyPr wrap="square" lIns="45720" tIns="22860" rIns="45720" bIns="22860" anchor="ctr">
            <a:spAutoFit/>
          </a:bodyPr>
          <a:lstStyle/>
          <a:p>
            <a:pP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7" name="TextBox 26"/>
          <p:cNvSpPr txBox="1">
            <a:spLocks/>
          </p:cNvSpPr>
          <p:nvPr/>
        </p:nvSpPr>
        <p:spPr>
          <a:xfrm>
            <a:off x="2741244" y="2283505"/>
            <a:ext cx="657872" cy="692497"/>
          </a:xfrm>
          <a:prstGeom prst="rect">
            <a:avLst/>
          </a:prstGeom>
          <a:noFill/>
        </p:spPr>
        <p:txBody>
          <a:bodyPr wrap="none" lIns="68580" tIns="34290" rIns="68580" bIns="34290" rtlCol="0">
            <a:spAutoFit/>
          </a:bodyPr>
          <a:lstStyle/>
          <a:p>
            <a:r>
              <a:rPr lang="en-US" sz="4050" dirty="0">
                <a:solidFill>
                  <a:srgbClr val="15A185"/>
                </a:solidFill>
                <a:latin typeface="Sosa" pitchFamily="2" charset="0"/>
              </a:rPr>
              <a:t>E</a:t>
            </a:r>
          </a:p>
        </p:txBody>
      </p:sp>
      <p:sp>
        <p:nvSpPr>
          <p:cNvPr id="28" name="TextBox 27"/>
          <p:cNvSpPr txBox="1">
            <a:spLocks/>
          </p:cNvSpPr>
          <p:nvPr/>
        </p:nvSpPr>
        <p:spPr>
          <a:xfrm>
            <a:off x="2741244" y="3203069"/>
            <a:ext cx="657872" cy="692497"/>
          </a:xfrm>
          <a:prstGeom prst="rect">
            <a:avLst/>
          </a:prstGeom>
          <a:noFill/>
        </p:spPr>
        <p:txBody>
          <a:bodyPr wrap="none" lIns="68580" tIns="34290" rIns="68580" bIns="34290" rtlCol="0">
            <a:spAutoFit/>
          </a:bodyPr>
          <a:lstStyle/>
          <a:p>
            <a:r>
              <a:rPr lang="en-US" sz="4050" dirty="0" smtClean="0">
                <a:solidFill>
                  <a:srgbClr val="9BBC57"/>
                </a:solidFill>
                <a:latin typeface="Sosa" pitchFamily="2" charset="0"/>
              </a:rPr>
              <a:t>W</a:t>
            </a:r>
            <a:endParaRPr lang="en-US" sz="4050" dirty="0">
              <a:solidFill>
                <a:srgbClr val="9BBC57"/>
              </a:solidFill>
              <a:latin typeface="Sosa" pitchFamily="2" charset="0"/>
            </a:endParaRPr>
          </a:p>
        </p:txBody>
      </p:sp>
      <p:sp>
        <p:nvSpPr>
          <p:cNvPr id="29" name="TextBox 28"/>
          <p:cNvSpPr txBox="1">
            <a:spLocks/>
          </p:cNvSpPr>
          <p:nvPr/>
        </p:nvSpPr>
        <p:spPr>
          <a:xfrm>
            <a:off x="517080" y="4155333"/>
            <a:ext cx="657872" cy="692497"/>
          </a:xfrm>
          <a:prstGeom prst="rect">
            <a:avLst/>
          </a:prstGeom>
          <a:noFill/>
        </p:spPr>
        <p:txBody>
          <a:bodyPr wrap="none" lIns="68580" tIns="34290" rIns="68580" bIns="34290" rtlCol="0">
            <a:spAutoFit/>
          </a:bodyPr>
          <a:lstStyle/>
          <a:p>
            <a:r>
              <a:rPr lang="en-US" sz="4050" dirty="0" smtClean="0">
                <a:solidFill>
                  <a:srgbClr val="F49D15"/>
                </a:solidFill>
                <a:latin typeface="Sosa" pitchFamily="2" charset="0"/>
              </a:rPr>
              <a:t>6</a:t>
            </a:r>
            <a:endParaRPr lang="en-US" sz="4050" dirty="0">
              <a:solidFill>
                <a:srgbClr val="F49D15"/>
              </a:solidFill>
              <a:latin typeface="Sosa" pitchFamily="2" charset="0"/>
            </a:endParaRPr>
          </a:p>
        </p:txBody>
      </p:sp>
      <p:sp>
        <p:nvSpPr>
          <p:cNvPr id="30" name="TextBox 29"/>
          <p:cNvSpPr txBox="1">
            <a:spLocks/>
          </p:cNvSpPr>
          <p:nvPr/>
        </p:nvSpPr>
        <p:spPr>
          <a:xfrm>
            <a:off x="2741244" y="4186538"/>
            <a:ext cx="657872" cy="692497"/>
          </a:xfrm>
          <a:prstGeom prst="rect">
            <a:avLst/>
          </a:prstGeom>
          <a:noFill/>
        </p:spPr>
        <p:txBody>
          <a:bodyPr wrap="none" lIns="68580" tIns="34290" rIns="68580" bIns="34290" rtlCol="0">
            <a:spAutoFit/>
          </a:bodyPr>
          <a:lstStyle/>
          <a:p>
            <a:r>
              <a:rPr lang="en-US" sz="4050" dirty="0" smtClean="0">
                <a:solidFill>
                  <a:srgbClr val="C0392B"/>
                </a:solidFill>
                <a:latin typeface="Sosa" pitchFamily="2" charset="0"/>
              </a:rPr>
              <a:t>Z</a:t>
            </a:r>
            <a:endParaRPr lang="en-US" sz="4050" dirty="0">
              <a:solidFill>
                <a:srgbClr val="C0392B"/>
              </a:solidFill>
              <a:latin typeface="Sosa" pitchFamily="2" charset="0"/>
            </a:endParaRPr>
          </a:p>
        </p:txBody>
      </p:sp>
      <p:sp>
        <p:nvSpPr>
          <p:cNvPr id="33" name="TextBox 32"/>
          <p:cNvSpPr txBox="1">
            <a:spLocks/>
          </p:cNvSpPr>
          <p:nvPr/>
        </p:nvSpPr>
        <p:spPr>
          <a:xfrm>
            <a:off x="514252" y="3203069"/>
            <a:ext cx="657872" cy="692497"/>
          </a:xfrm>
          <a:prstGeom prst="rect">
            <a:avLst/>
          </a:prstGeom>
          <a:noFill/>
        </p:spPr>
        <p:txBody>
          <a:bodyPr wrap="none" lIns="68580" tIns="34290" rIns="68580" bIns="34290" rtlCol="0">
            <a:spAutoFit/>
          </a:bodyPr>
          <a:lstStyle/>
          <a:p>
            <a:r>
              <a:rPr lang="en-US" sz="4050" dirty="0">
                <a:solidFill>
                  <a:srgbClr val="297F9D"/>
                </a:solidFill>
                <a:latin typeface="Sosa" pitchFamily="2" charset="0"/>
              </a:rPr>
              <a:t>e</a:t>
            </a:r>
          </a:p>
        </p:txBody>
      </p:sp>
      <p:sp>
        <p:nvSpPr>
          <p:cNvPr id="34" name="TextBox 33"/>
          <p:cNvSpPr txBox="1">
            <a:spLocks/>
          </p:cNvSpPr>
          <p:nvPr/>
        </p:nvSpPr>
        <p:spPr>
          <a:xfrm>
            <a:off x="514251" y="2283505"/>
            <a:ext cx="657872" cy="692497"/>
          </a:xfrm>
          <a:prstGeom prst="rect">
            <a:avLst/>
          </a:prstGeom>
          <a:noFill/>
        </p:spPr>
        <p:txBody>
          <a:bodyPr wrap="none" lIns="68580" tIns="34290" rIns="68580" bIns="34290" rtlCol="0">
            <a:spAutoFit/>
          </a:bodyPr>
          <a:lstStyle/>
          <a:p>
            <a:r>
              <a:rPr lang="en-US" sz="4050" dirty="0">
                <a:solidFill>
                  <a:srgbClr val="563722"/>
                </a:solidFill>
                <a:latin typeface="Sosa" pitchFamily="2" charset="0"/>
              </a:rPr>
              <a:t>q</a:t>
            </a:r>
          </a:p>
        </p:txBody>
      </p:sp>
      <p:pic>
        <p:nvPicPr>
          <p:cNvPr id="35" name="Picture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8592" y="857252"/>
            <a:ext cx="3903482" cy="3620621"/>
          </a:xfrm>
          <a:prstGeom prst="rect">
            <a:avLst/>
          </a:prstGeom>
        </p:spPr>
      </p:pic>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019943" y="3657491"/>
            <a:ext cx="2283077" cy="2273808"/>
          </a:xfrm>
          <a:prstGeom prst="rect">
            <a:avLst/>
          </a:prstGeom>
        </p:spPr>
      </p:pic>
      <p:pic>
        <p:nvPicPr>
          <p:cNvPr id="41" name="Picture 4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009856" y="3800150"/>
            <a:ext cx="2306494" cy="2247828"/>
          </a:xfrm>
          <a:prstGeom prst="rect">
            <a:avLst/>
          </a:prstGeom>
        </p:spPr>
      </p:pic>
    </p:spTree>
    <p:extLst>
      <p:ext uri="{BB962C8B-B14F-4D97-AF65-F5344CB8AC3E}">
        <p14:creationId xmlns:p14="http://schemas.microsoft.com/office/powerpoint/2010/main" val="8391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500" fill="hold"/>
                                        <p:tgtEl>
                                          <p:spTgt spid="41"/>
                                        </p:tgtEl>
                                        <p:attrNameLst>
                                          <p:attrName>ppt_x</p:attrName>
                                        </p:attrNameLst>
                                      </p:cBhvr>
                                      <p:tavLst>
                                        <p:tav tm="0">
                                          <p:val>
                                            <p:strVal val="1+#ppt_w/2"/>
                                          </p:val>
                                        </p:tav>
                                        <p:tav tm="100000">
                                          <p:val>
                                            <p:strVal val="#ppt_x"/>
                                          </p:val>
                                        </p:tav>
                                      </p:tavLst>
                                    </p:anim>
                                    <p:anim calcmode="lin" valueType="num">
                                      <p:cBhvr additive="base">
                                        <p:cTn id="19" dur="500" fill="hold"/>
                                        <p:tgtEl>
                                          <p:spTgt spid="41"/>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anim calcmode="lin" valueType="num">
                                      <p:cBhvr>
                                        <p:cTn id="28" dur="500" fill="hold"/>
                                        <p:tgtEl>
                                          <p:spTgt spid="35"/>
                                        </p:tgtEl>
                                        <p:attrNameLst>
                                          <p:attrName>ppt_x</p:attrName>
                                        </p:attrNameLst>
                                      </p:cBhvr>
                                      <p:tavLst>
                                        <p:tav tm="0">
                                          <p:val>
                                            <p:strVal val="#ppt_x"/>
                                          </p:val>
                                        </p:tav>
                                        <p:tav tm="100000">
                                          <p:val>
                                            <p:strVal val="#ppt_x"/>
                                          </p:val>
                                        </p:tav>
                                      </p:tavLst>
                                    </p:anim>
                                    <p:anim calcmode="lin" valueType="num">
                                      <p:cBhvr>
                                        <p:cTn id="29" dur="500" fill="hold"/>
                                        <p:tgtEl>
                                          <p:spTgt spid="3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anim calcmode="lin" valueType="num">
                                      <p:cBhvr>
                                        <p:cTn id="33" dur="500" fill="hold"/>
                                        <p:tgtEl>
                                          <p:spTgt spid="20"/>
                                        </p:tgtEl>
                                        <p:attrNameLst>
                                          <p:attrName>ppt_x</p:attrName>
                                        </p:attrNameLst>
                                      </p:cBhvr>
                                      <p:tavLst>
                                        <p:tav tm="0">
                                          <p:val>
                                            <p:strVal val="#ppt_x"/>
                                          </p:val>
                                        </p:tav>
                                        <p:tav tm="100000">
                                          <p:val>
                                            <p:strVal val="#ppt_x"/>
                                          </p:val>
                                        </p:tav>
                                      </p:tavLst>
                                    </p:anim>
                                    <p:anim calcmode="lin" valueType="num">
                                      <p:cBhvr>
                                        <p:cTn id="34" dur="5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anim calcmode="lin" valueType="num">
                                      <p:cBhvr>
                                        <p:cTn id="38" dur="500" fill="hold"/>
                                        <p:tgtEl>
                                          <p:spTgt spid="19"/>
                                        </p:tgtEl>
                                        <p:attrNameLst>
                                          <p:attrName>ppt_x</p:attrName>
                                        </p:attrNameLst>
                                      </p:cBhvr>
                                      <p:tavLst>
                                        <p:tav tm="0">
                                          <p:val>
                                            <p:strVal val="#ppt_x"/>
                                          </p:val>
                                        </p:tav>
                                        <p:tav tm="100000">
                                          <p:val>
                                            <p:strVal val="#ppt_x"/>
                                          </p:val>
                                        </p:tav>
                                      </p:tavLst>
                                    </p:anim>
                                    <p:anim calcmode="lin" valueType="num">
                                      <p:cBhvr>
                                        <p:cTn id="39" dur="500" fill="hold"/>
                                        <p:tgtEl>
                                          <p:spTgt spid="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anim calcmode="lin" valueType="num">
                                      <p:cBhvr>
                                        <p:cTn id="43" dur="500" fill="hold"/>
                                        <p:tgtEl>
                                          <p:spTgt spid="21"/>
                                        </p:tgtEl>
                                        <p:attrNameLst>
                                          <p:attrName>ppt_x</p:attrName>
                                        </p:attrNameLst>
                                      </p:cBhvr>
                                      <p:tavLst>
                                        <p:tav tm="0">
                                          <p:val>
                                            <p:strVal val="#ppt_x"/>
                                          </p:val>
                                        </p:tav>
                                        <p:tav tm="100000">
                                          <p:val>
                                            <p:strVal val="#ppt_x"/>
                                          </p:val>
                                        </p:tav>
                                      </p:tavLst>
                                    </p:anim>
                                    <p:anim calcmode="lin" valueType="num">
                                      <p:cBhvr>
                                        <p:cTn id="44" dur="5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anim calcmode="lin" valueType="num">
                                      <p:cBhvr>
                                        <p:cTn id="48" dur="500" fill="hold"/>
                                        <p:tgtEl>
                                          <p:spTgt spid="22"/>
                                        </p:tgtEl>
                                        <p:attrNameLst>
                                          <p:attrName>ppt_x</p:attrName>
                                        </p:attrNameLst>
                                      </p:cBhvr>
                                      <p:tavLst>
                                        <p:tav tm="0">
                                          <p:val>
                                            <p:strVal val="#ppt_x"/>
                                          </p:val>
                                        </p:tav>
                                        <p:tav tm="100000">
                                          <p:val>
                                            <p:strVal val="#ppt_x"/>
                                          </p:val>
                                        </p:tav>
                                      </p:tavLst>
                                    </p:anim>
                                    <p:anim calcmode="lin" valueType="num">
                                      <p:cBhvr>
                                        <p:cTn id="49" dur="500" fill="hold"/>
                                        <p:tgtEl>
                                          <p:spTgt spid="2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anim calcmode="lin" valueType="num">
                                      <p:cBhvr>
                                        <p:cTn id="53" dur="500" fill="hold"/>
                                        <p:tgtEl>
                                          <p:spTgt spid="24"/>
                                        </p:tgtEl>
                                        <p:attrNameLst>
                                          <p:attrName>ppt_x</p:attrName>
                                        </p:attrNameLst>
                                      </p:cBhvr>
                                      <p:tavLst>
                                        <p:tav tm="0">
                                          <p:val>
                                            <p:strVal val="#ppt_x"/>
                                          </p:val>
                                        </p:tav>
                                        <p:tav tm="100000">
                                          <p:val>
                                            <p:strVal val="#ppt_x"/>
                                          </p:val>
                                        </p:tav>
                                      </p:tavLst>
                                    </p:anim>
                                    <p:anim calcmode="lin" valueType="num">
                                      <p:cBhvr>
                                        <p:cTn id="54" dur="500" fill="hold"/>
                                        <p:tgtEl>
                                          <p:spTgt spid="2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anim calcmode="lin" valueType="num">
                                      <p:cBhvr>
                                        <p:cTn id="58" dur="500" fill="hold"/>
                                        <p:tgtEl>
                                          <p:spTgt spid="23"/>
                                        </p:tgtEl>
                                        <p:attrNameLst>
                                          <p:attrName>ppt_x</p:attrName>
                                        </p:attrNameLst>
                                      </p:cBhvr>
                                      <p:tavLst>
                                        <p:tav tm="0">
                                          <p:val>
                                            <p:strVal val="#ppt_x"/>
                                          </p:val>
                                        </p:tav>
                                        <p:tav tm="100000">
                                          <p:val>
                                            <p:strVal val="#ppt_x"/>
                                          </p:val>
                                        </p:tav>
                                      </p:tavLst>
                                    </p:anim>
                                    <p:anim calcmode="lin" valueType="num">
                                      <p:cBhvr>
                                        <p:cTn id="59" dur="500" fill="hold"/>
                                        <p:tgtEl>
                                          <p:spTgt spid="2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anim calcmode="lin" valueType="num">
                                      <p:cBhvr>
                                        <p:cTn id="63" dur="500" fill="hold"/>
                                        <p:tgtEl>
                                          <p:spTgt spid="34"/>
                                        </p:tgtEl>
                                        <p:attrNameLst>
                                          <p:attrName>ppt_x</p:attrName>
                                        </p:attrNameLst>
                                      </p:cBhvr>
                                      <p:tavLst>
                                        <p:tav tm="0">
                                          <p:val>
                                            <p:strVal val="#ppt_x"/>
                                          </p:val>
                                        </p:tav>
                                        <p:tav tm="100000">
                                          <p:val>
                                            <p:strVal val="#ppt_x"/>
                                          </p:val>
                                        </p:tav>
                                      </p:tavLst>
                                    </p:anim>
                                    <p:anim calcmode="lin" valueType="num">
                                      <p:cBhvr>
                                        <p:cTn id="64" dur="500" fill="hold"/>
                                        <p:tgtEl>
                                          <p:spTgt spid="3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anim calcmode="lin" valueType="num">
                                      <p:cBhvr>
                                        <p:cTn id="68" dur="500" fill="hold"/>
                                        <p:tgtEl>
                                          <p:spTgt spid="33"/>
                                        </p:tgtEl>
                                        <p:attrNameLst>
                                          <p:attrName>ppt_x</p:attrName>
                                        </p:attrNameLst>
                                      </p:cBhvr>
                                      <p:tavLst>
                                        <p:tav tm="0">
                                          <p:val>
                                            <p:strVal val="#ppt_x"/>
                                          </p:val>
                                        </p:tav>
                                        <p:tav tm="100000">
                                          <p:val>
                                            <p:strVal val="#ppt_x"/>
                                          </p:val>
                                        </p:tav>
                                      </p:tavLst>
                                    </p:anim>
                                    <p:anim calcmode="lin" valueType="num">
                                      <p:cBhvr>
                                        <p:cTn id="69" dur="500" fill="hold"/>
                                        <p:tgtEl>
                                          <p:spTgt spid="3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anim calcmode="lin" valueType="num">
                                      <p:cBhvr>
                                        <p:cTn id="73" dur="500" fill="hold"/>
                                        <p:tgtEl>
                                          <p:spTgt spid="29"/>
                                        </p:tgtEl>
                                        <p:attrNameLst>
                                          <p:attrName>ppt_x</p:attrName>
                                        </p:attrNameLst>
                                      </p:cBhvr>
                                      <p:tavLst>
                                        <p:tav tm="0">
                                          <p:val>
                                            <p:strVal val="#ppt_x"/>
                                          </p:val>
                                        </p:tav>
                                        <p:tav tm="100000">
                                          <p:val>
                                            <p:strVal val="#ppt_x"/>
                                          </p:val>
                                        </p:tav>
                                      </p:tavLst>
                                    </p:anim>
                                    <p:anim calcmode="lin" valueType="num">
                                      <p:cBhvr>
                                        <p:cTn id="74" dur="500" fill="hold"/>
                                        <p:tgtEl>
                                          <p:spTgt spid="2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500"/>
                                        <p:tgtEl>
                                          <p:spTgt spid="30"/>
                                        </p:tgtEl>
                                      </p:cBhvr>
                                    </p:animEffect>
                                    <p:anim calcmode="lin" valueType="num">
                                      <p:cBhvr>
                                        <p:cTn id="78" dur="500" fill="hold"/>
                                        <p:tgtEl>
                                          <p:spTgt spid="30"/>
                                        </p:tgtEl>
                                        <p:attrNameLst>
                                          <p:attrName>ppt_x</p:attrName>
                                        </p:attrNameLst>
                                      </p:cBhvr>
                                      <p:tavLst>
                                        <p:tav tm="0">
                                          <p:val>
                                            <p:strVal val="#ppt_x"/>
                                          </p:val>
                                        </p:tav>
                                        <p:tav tm="100000">
                                          <p:val>
                                            <p:strVal val="#ppt_x"/>
                                          </p:val>
                                        </p:tav>
                                      </p:tavLst>
                                    </p:anim>
                                    <p:anim calcmode="lin" valueType="num">
                                      <p:cBhvr>
                                        <p:cTn id="79" dur="500" fill="hold"/>
                                        <p:tgtEl>
                                          <p:spTgt spid="3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anim calcmode="lin" valueType="num">
                                      <p:cBhvr>
                                        <p:cTn id="83" dur="500" fill="hold"/>
                                        <p:tgtEl>
                                          <p:spTgt spid="28"/>
                                        </p:tgtEl>
                                        <p:attrNameLst>
                                          <p:attrName>ppt_x</p:attrName>
                                        </p:attrNameLst>
                                      </p:cBhvr>
                                      <p:tavLst>
                                        <p:tav tm="0">
                                          <p:val>
                                            <p:strVal val="#ppt_x"/>
                                          </p:val>
                                        </p:tav>
                                        <p:tav tm="100000">
                                          <p:val>
                                            <p:strVal val="#ppt_x"/>
                                          </p:val>
                                        </p:tav>
                                      </p:tavLst>
                                    </p:anim>
                                    <p:anim calcmode="lin" valueType="num">
                                      <p:cBhvr>
                                        <p:cTn id="84" dur="500" fill="hold"/>
                                        <p:tgtEl>
                                          <p:spTgt spid="2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500"/>
                                        <p:tgtEl>
                                          <p:spTgt spid="27"/>
                                        </p:tgtEl>
                                      </p:cBhvr>
                                    </p:animEffect>
                                    <p:anim calcmode="lin" valueType="num">
                                      <p:cBhvr>
                                        <p:cTn id="88" dur="500" fill="hold"/>
                                        <p:tgtEl>
                                          <p:spTgt spid="27"/>
                                        </p:tgtEl>
                                        <p:attrNameLst>
                                          <p:attrName>ppt_x</p:attrName>
                                        </p:attrNameLst>
                                      </p:cBhvr>
                                      <p:tavLst>
                                        <p:tav tm="0">
                                          <p:val>
                                            <p:strVal val="#ppt_x"/>
                                          </p:val>
                                        </p:tav>
                                        <p:tav tm="100000">
                                          <p:val>
                                            <p:strVal val="#ppt_x"/>
                                          </p:val>
                                        </p:tav>
                                      </p:tavLst>
                                    </p:anim>
                                    <p:anim calcmode="lin" valueType="num">
                                      <p:cBhvr>
                                        <p:cTn id="89"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27" grpId="0"/>
      <p:bldP spid="28" grpId="0"/>
      <p:bldP spid="29" grpId="0"/>
      <p:bldP spid="30" grpId="0"/>
      <p:bldP spid="33" grpId="0"/>
      <p:bldP spid="3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10"/>
          <p:cNvSpPr txBox="1">
            <a:spLocks noChangeArrowheads="1"/>
          </p:cNvSpPr>
          <p:nvPr/>
        </p:nvSpPr>
        <p:spPr bwMode="auto">
          <a:xfrm>
            <a:off x="490753" y="30771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WELL DISPLAY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0" name="Text Box 10"/>
          <p:cNvSpPr txBox="1">
            <a:spLocks noChangeArrowheads="1"/>
          </p:cNvSpPr>
          <p:nvPr/>
        </p:nvSpPr>
        <p:spPr bwMode="auto">
          <a:xfrm>
            <a:off x="7211605" y="30771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SECURITY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1" name="Text Box 10"/>
          <p:cNvSpPr txBox="1">
            <a:spLocks noChangeArrowheads="1"/>
          </p:cNvSpPr>
          <p:nvPr/>
        </p:nvSpPr>
        <p:spPr bwMode="auto">
          <a:xfrm>
            <a:off x="3851179" y="30771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MANAGEMENT</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2" name="Text Box 10"/>
          <p:cNvSpPr txBox="1">
            <a:spLocks noChangeArrowheads="1"/>
          </p:cNvSpPr>
          <p:nvPr/>
        </p:nvSpPr>
        <p:spPr bwMode="auto">
          <a:xfrm>
            <a:off x="5531392" y="3077143"/>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RESPONSIVE</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3" name="Text Box 10"/>
          <p:cNvSpPr txBox="1">
            <a:spLocks noChangeArrowheads="1"/>
          </p:cNvSpPr>
          <p:nvPr/>
        </p:nvSpPr>
        <p:spPr bwMode="auto">
          <a:xfrm>
            <a:off x="2170966" y="30771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MARKETING</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4" name="Text Box 7"/>
          <p:cNvSpPr txBox="1">
            <a:spLocks noChangeArrowheads="1"/>
          </p:cNvSpPr>
          <p:nvPr/>
        </p:nvSpPr>
        <p:spPr bwMode="auto">
          <a:xfrm>
            <a:off x="2981440" y="11993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6" name="Freeform 5"/>
          <p:cNvSpPr>
            <a:spLocks/>
          </p:cNvSpPr>
          <p:nvPr/>
        </p:nvSpPr>
        <p:spPr bwMode="auto">
          <a:xfrm>
            <a:off x="426548"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27" name="Freeform 5"/>
          <p:cNvSpPr>
            <a:spLocks/>
          </p:cNvSpPr>
          <p:nvPr/>
        </p:nvSpPr>
        <p:spPr bwMode="auto">
          <a:xfrm>
            <a:off x="2106761"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28" name="Freeform 5"/>
          <p:cNvSpPr>
            <a:spLocks/>
          </p:cNvSpPr>
          <p:nvPr/>
        </p:nvSpPr>
        <p:spPr bwMode="auto">
          <a:xfrm>
            <a:off x="3786974"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29" name="Freeform 5"/>
          <p:cNvSpPr>
            <a:spLocks/>
          </p:cNvSpPr>
          <p:nvPr/>
        </p:nvSpPr>
        <p:spPr bwMode="auto">
          <a:xfrm>
            <a:off x="5467187"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30" name="Freeform 5"/>
          <p:cNvSpPr>
            <a:spLocks/>
          </p:cNvSpPr>
          <p:nvPr/>
        </p:nvSpPr>
        <p:spPr bwMode="auto">
          <a:xfrm>
            <a:off x="7147400"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31" name="TextBox 30"/>
          <p:cNvSpPr txBox="1">
            <a:spLocks/>
          </p:cNvSpPr>
          <p:nvPr/>
        </p:nvSpPr>
        <p:spPr>
          <a:xfrm>
            <a:off x="788176" y="2082600"/>
            <a:ext cx="830997" cy="900246"/>
          </a:xfrm>
          <a:prstGeom prst="rect">
            <a:avLst/>
          </a:prstGeom>
          <a:noFill/>
        </p:spPr>
        <p:txBody>
          <a:bodyPr wrap="none" lIns="68580" tIns="34290" rIns="68580" bIns="34290" rtlCol="0">
            <a:spAutoFit/>
          </a:bodyPr>
          <a:lstStyle/>
          <a:p>
            <a:r>
              <a:rPr lang="en-US" sz="5400" dirty="0" smtClean="0">
                <a:solidFill>
                  <a:srgbClr val="297F9D"/>
                </a:solidFill>
                <a:latin typeface="Sosa" pitchFamily="2" charset="0"/>
              </a:rPr>
              <a:t>A</a:t>
            </a:r>
            <a:endParaRPr lang="en-US" sz="5400" dirty="0">
              <a:solidFill>
                <a:srgbClr val="297F9D"/>
              </a:solidFill>
              <a:latin typeface="Sosa" pitchFamily="2" charset="0"/>
            </a:endParaRPr>
          </a:p>
        </p:txBody>
      </p:sp>
      <p:sp>
        <p:nvSpPr>
          <p:cNvPr id="32" name="TextBox 31"/>
          <p:cNvSpPr txBox="1">
            <a:spLocks/>
          </p:cNvSpPr>
          <p:nvPr/>
        </p:nvSpPr>
        <p:spPr>
          <a:xfrm>
            <a:off x="2468389" y="2082600"/>
            <a:ext cx="830997" cy="900246"/>
          </a:xfrm>
          <a:prstGeom prst="rect">
            <a:avLst/>
          </a:prstGeom>
          <a:noFill/>
        </p:spPr>
        <p:txBody>
          <a:bodyPr wrap="none" lIns="68580" tIns="34290" rIns="68580" bIns="34290" rtlCol="0">
            <a:spAutoFit/>
          </a:bodyPr>
          <a:lstStyle/>
          <a:p>
            <a:r>
              <a:rPr lang="en-US" sz="5400" dirty="0">
                <a:solidFill>
                  <a:srgbClr val="15A185"/>
                </a:solidFill>
                <a:latin typeface="Sosa" pitchFamily="2" charset="0"/>
              </a:rPr>
              <a:t>E</a:t>
            </a:r>
          </a:p>
        </p:txBody>
      </p:sp>
      <p:sp>
        <p:nvSpPr>
          <p:cNvPr id="33" name="TextBox 32"/>
          <p:cNvSpPr txBox="1">
            <a:spLocks/>
          </p:cNvSpPr>
          <p:nvPr/>
        </p:nvSpPr>
        <p:spPr>
          <a:xfrm>
            <a:off x="4149149" y="2082600"/>
            <a:ext cx="830997" cy="900246"/>
          </a:xfrm>
          <a:prstGeom prst="rect">
            <a:avLst/>
          </a:prstGeom>
          <a:noFill/>
        </p:spPr>
        <p:txBody>
          <a:bodyPr wrap="none" lIns="68580" tIns="34290" rIns="68580" bIns="34290"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4" name="TextBox 33"/>
          <p:cNvSpPr txBox="1">
            <a:spLocks/>
          </p:cNvSpPr>
          <p:nvPr/>
        </p:nvSpPr>
        <p:spPr>
          <a:xfrm>
            <a:off x="5828269" y="2082600"/>
            <a:ext cx="830997" cy="900246"/>
          </a:xfrm>
          <a:prstGeom prst="rect">
            <a:avLst/>
          </a:prstGeom>
          <a:noFill/>
        </p:spPr>
        <p:txBody>
          <a:bodyPr wrap="none" lIns="68580" tIns="34290" rIns="68580" bIns="34290"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35" name="TextBox 34"/>
          <p:cNvSpPr txBox="1">
            <a:spLocks/>
          </p:cNvSpPr>
          <p:nvPr/>
        </p:nvSpPr>
        <p:spPr>
          <a:xfrm>
            <a:off x="7509028" y="2082600"/>
            <a:ext cx="830997" cy="900246"/>
          </a:xfrm>
          <a:prstGeom prst="rect">
            <a:avLst/>
          </a:prstGeom>
          <a:noFill/>
        </p:spPr>
        <p:txBody>
          <a:bodyPr wrap="none" lIns="68580" tIns="34290" rIns="68580" bIns="34290"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250" fill="hold"/>
                                        <p:tgtEl>
                                          <p:spTgt spid="19"/>
                                        </p:tgtEl>
                                        <p:attrNameLst>
                                          <p:attrName>ppt_w</p:attrName>
                                        </p:attrNameLst>
                                      </p:cBhvr>
                                      <p:tavLst>
                                        <p:tav tm="0">
                                          <p:val>
                                            <p:fltVal val="0"/>
                                          </p:val>
                                        </p:tav>
                                        <p:tav tm="100000">
                                          <p:val>
                                            <p:strVal val="#ppt_w"/>
                                          </p:val>
                                        </p:tav>
                                      </p:tavLst>
                                    </p:anim>
                                    <p:anim calcmode="lin" valueType="num">
                                      <p:cBhvr>
                                        <p:cTn id="24" dur="250" fill="hold"/>
                                        <p:tgtEl>
                                          <p:spTgt spid="19"/>
                                        </p:tgtEl>
                                        <p:attrNameLst>
                                          <p:attrName>ppt_h</p:attrName>
                                        </p:attrNameLst>
                                      </p:cBhvr>
                                      <p:tavLst>
                                        <p:tav tm="0">
                                          <p:val>
                                            <p:fltVal val="0"/>
                                          </p:val>
                                        </p:tav>
                                        <p:tav tm="100000">
                                          <p:val>
                                            <p:strVal val="#ppt_h"/>
                                          </p:val>
                                        </p:tav>
                                      </p:tavLst>
                                    </p:anim>
                                    <p:animEffect transition="in" filter="fade">
                                      <p:cBhvr>
                                        <p:cTn id="25" dur="250"/>
                                        <p:tgtEl>
                                          <p:spTgt spid="19"/>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anim calcmode="lin" valueType="num">
                                      <p:cBhvr>
                                        <p:cTn id="29" dur="500" fill="hold"/>
                                        <p:tgtEl>
                                          <p:spTgt spid="26"/>
                                        </p:tgtEl>
                                        <p:attrNameLst>
                                          <p:attrName>ppt_x</p:attrName>
                                        </p:attrNameLst>
                                      </p:cBhvr>
                                      <p:tavLst>
                                        <p:tav tm="0">
                                          <p:val>
                                            <p:strVal val="#ppt_x"/>
                                          </p:val>
                                        </p:tav>
                                        <p:tav tm="100000">
                                          <p:val>
                                            <p:strVal val="#ppt_x"/>
                                          </p:val>
                                        </p:tav>
                                      </p:tavLst>
                                    </p:anim>
                                    <p:anim calcmode="lin" valueType="num">
                                      <p:cBhvr>
                                        <p:cTn id="30" dur="500" fill="hold"/>
                                        <p:tgtEl>
                                          <p:spTgt spid="26"/>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250" fill="hold"/>
                                        <p:tgtEl>
                                          <p:spTgt spid="23"/>
                                        </p:tgtEl>
                                        <p:attrNameLst>
                                          <p:attrName>ppt_w</p:attrName>
                                        </p:attrNameLst>
                                      </p:cBhvr>
                                      <p:tavLst>
                                        <p:tav tm="0">
                                          <p:val>
                                            <p:fltVal val="0"/>
                                          </p:val>
                                        </p:tav>
                                        <p:tav tm="100000">
                                          <p:val>
                                            <p:strVal val="#ppt_w"/>
                                          </p:val>
                                        </p:tav>
                                      </p:tavLst>
                                    </p:anim>
                                    <p:anim calcmode="lin" valueType="num">
                                      <p:cBhvr>
                                        <p:cTn id="39" dur="250" fill="hold"/>
                                        <p:tgtEl>
                                          <p:spTgt spid="23"/>
                                        </p:tgtEl>
                                        <p:attrNameLst>
                                          <p:attrName>ppt_h</p:attrName>
                                        </p:attrNameLst>
                                      </p:cBhvr>
                                      <p:tavLst>
                                        <p:tav tm="0">
                                          <p:val>
                                            <p:fltVal val="0"/>
                                          </p:val>
                                        </p:tav>
                                        <p:tav tm="100000">
                                          <p:val>
                                            <p:strVal val="#ppt_h"/>
                                          </p:val>
                                        </p:tav>
                                      </p:tavLst>
                                    </p:anim>
                                    <p:animEffect transition="in" filter="fade">
                                      <p:cBhvr>
                                        <p:cTn id="40" dur="250"/>
                                        <p:tgtEl>
                                          <p:spTgt spid="23"/>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anim calcmode="lin" valueType="num">
                                      <p:cBhvr>
                                        <p:cTn id="44" dur="500" fill="hold"/>
                                        <p:tgtEl>
                                          <p:spTgt spid="27"/>
                                        </p:tgtEl>
                                        <p:attrNameLst>
                                          <p:attrName>ppt_x</p:attrName>
                                        </p:attrNameLst>
                                      </p:cBhvr>
                                      <p:tavLst>
                                        <p:tav tm="0">
                                          <p:val>
                                            <p:strVal val="#ppt_x"/>
                                          </p:val>
                                        </p:tav>
                                        <p:tav tm="100000">
                                          <p:val>
                                            <p:strVal val="#ppt_x"/>
                                          </p:val>
                                        </p:tav>
                                      </p:tavLst>
                                    </p:anim>
                                    <p:anim calcmode="lin" valueType="num">
                                      <p:cBhvr>
                                        <p:cTn id="45" dur="500" fill="hold"/>
                                        <p:tgtEl>
                                          <p:spTgt spid="27"/>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250" fill="hold"/>
                                        <p:tgtEl>
                                          <p:spTgt spid="21"/>
                                        </p:tgtEl>
                                        <p:attrNameLst>
                                          <p:attrName>ppt_w</p:attrName>
                                        </p:attrNameLst>
                                      </p:cBhvr>
                                      <p:tavLst>
                                        <p:tav tm="0">
                                          <p:val>
                                            <p:fltVal val="0"/>
                                          </p:val>
                                        </p:tav>
                                        <p:tav tm="100000">
                                          <p:val>
                                            <p:strVal val="#ppt_w"/>
                                          </p:val>
                                        </p:tav>
                                      </p:tavLst>
                                    </p:anim>
                                    <p:anim calcmode="lin" valueType="num">
                                      <p:cBhvr>
                                        <p:cTn id="54" dur="250" fill="hold"/>
                                        <p:tgtEl>
                                          <p:spTgt spid="21"/>
                                        </p:tgtEl>
                                        <p:attrNameLst>
                                          <p:attrName>ppt_h</p:attrName>
                                        </p:attrNameLst>
                                      </p:cBhvr>
                                      <p:tavLst>
                                        <p:tav tm="0">
                                          <p:val>
                                            <p:fltVal val="0"/>
                                          </p:val>
                                        </p:tav>
                                        <p:tav tm="100000">
                                          <p:val>
                                            <p:strVal val="#ppt_h"/>
                                          </p:val>
                                        </p:tav>
                                      </p:tavLst>
                                    </p:anim>
                                    <p:animEffect transition="in" filter="fade">
                                      <p:cBhvr>
                                        <p:cTn id="55" dur="250"/>
                                        <p:tgtEl>
                                          <p:spTgt spid="21"/>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anim calcmode="lin" valueType="num">
                                      <p:cBhvr>
                                        <p:cTn id="59" dur="500" fill="hold"/>
                                        <p:tgtEl>
                                          <p:spTgt spid="28"/>
                                        </p:tgtEl>
                                        <p:attrNameLst>
                                          <p:attrName>ppt_x</p:attrName>
                                        </p:attrNameLst>
                                      </p:cBhvr>
                                      <p:tavLst>
                                        <p:tav tm="0">
                                          <p:val>
                                            <p:strVal val="#ppt_x"/>
                                          </p:val>
                                        </p:tav>
                                        <p:tav tm="100000">
                                          <p:val>
                                            <p:strVal val="#ppt_x"/>
                                          </p:val>
                                        </p:tav>
                                      </p:tavLst>
                                    </p:anim>
                                    <p:anim calcmode="lin" valueType="num">
                                      <p:cBhvr>
                                        <p:cTn id="60" dur="500" fill="hold"/>
                                        <p:tgtEl>
                                          <p:spTgt spid="28"/>
                                        </p:tgtEl>
                                        <p:attrNameLst>
                                          <p:attrName>ppt_y</p:attrName>
                                        </p:attrNameLst>
                                      </p:cBhvr>
                                      <p:tavLst>
                                        <p:tav tm="0">
                                          <p:val>
                                            <p:strVal val="#ppt_y+.1"/>
                                          </p:val>
                                        </p:tav>
                                        <p:tav tm="100000">
                                          <p:val>
                                            <p:strVal val="#ppt_y"/>
                                          </p:val>
                                        </p:tav>
                                      </p:tavLst>
                                    </p:anim>
                                  </p:childTnLst>
                                </p:cTn>
                              </p:par>
                            </p:childTnLst>
                          </p:cTn>
                        </p:par>
                        <p:par>
                          <p:cTn id="61" fill="hold">
                            <p:stCondLst>
                              <p:cond delay="4000"/>
                            </p:stCondLst>
                            <p:childTnLst>
                              <p:par>
                                <p:cTn id="62" presetID="10" presetClass="entr" presetSubtype="0"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500"/>
                                        <p:tgtEl>
                                          <p:spTgt spid="34"/>
                                        </p:tgtEl>
                                      </p:cBhvr>
                                    </p:animEffect>
                                  </p:childTnLst>
                                </p:cTn>
                              </p:par>
                            </p:childTnLst>
                          </p:cTn>
                        </p:par>
                        <p:par>
                          <p:cTn id="65" fill="hold">
                            <p:stCondLst>
                              <p:cond delay="4500"/>
                            </p:stCondLst>
                            <p:childTnLst>
                              <p:par>
                                <p:cTn id="66" presetID="53" presetClass="entr" presetSubtype="16"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p:cTn id="68" dur="250" fill="hold"/>
                                        <p:tgtEl>
                                          <p:spTgt spid="22"/>
                                        </p:tgtEl>
                                        <p:attrNameLst>
                                          <p:attrName>ppt_w</p:attrName>
                                        </p:attrNameLst>
                                      </p:cBhvr>
                                      <p:tavLst>
                                        <p:tav tm="0">
                                          <p:val>
                                            <p:fltVal val="0"/>
                                          </p:val>
                                        </p:tav>
                                        <p:tav tm="100000">
                                          <p:val>
                                            <p:strVal val="#ppt_w"/>
                                          </p:val>
                                        </p:tav>
                                      </p:tavLst>
                                    </p:anim>
                                    <p:anim calcmode="lin" valueType="num">
                                      <p:cBhvr>
                                        <p:cTn id="69" dur="250" fill="hold"/>
                                        <p:tgtEl>
                                          <p:spTgt spid="22"/>
                                        </p:tgtEl>
                                        <p:attrNameLst>
                                          <p:attrName>ppt_h</p:attrName>
                                        </p:attrNameLst>
                                      </p:cBhvr>
                                      <p:tavLst>
                                        <p:tav tm="0">
                                          <p:val>
                                            <p:fltVal val="0"/>
                                          </p:val>
                                        </p:tav>
                                        <p:tav tm="100000">
                                          <p:val>
                                            <p:strVal val="#ppt_h"/>
                                          </p:val>
                                        </p:tav>
                                      </p:tavLst>
                                    </p:anim>
                                    <p:animEffect transition="in" filter="fade">
                                      <p:cBhvr>
                                        <p:cTn id="70" dur="250"/>
                                        <p:tgtEl>
                                          <p:spTgt spid="22"/>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anim calcmode="lin" valueType="num">
                                      <p:cBhvr>
                                        <p:cTn id="74" dur="500" fill="hold"/>
                                        <p:tgtEl>
                                          <p:spTgt spid="29"/>
                                        </p:tgtEl>
                                        <p:attrNameLst>
                                          <p:attrName>ppt_x</p:attrName>
                                        </p:attrNameLst>
                                      </p:cBhvr>
                                      <p:tavLst>
                                        <p:tav tm="0">
                                          <p:val>
                                            <p:strVal val="#ppt_x"/>
                                          </p:val>
                                        </p:tav>
                                        <p:tav tm="100000">
                                          <p:val>
                                            <p:strVal val="#ppt_x"/>
                                          </p:val>
                                        </p:tav>
                                      </p:tavLst>
                                    </p:anim>
                                    <p:anim calcmode="lin" valueType="num">
                                      <p:cBhvr>
                                        <p:cTn id="75" dur="500" fill="hold"/>
                                        <p:tgtEl>
                                          <p:spTgt spid="29"/>
                                        </p:tgtEl>
                                        <p:attrNameLst>
                                          <p:attrName>ppt_y</p:attrName>
                                        </p:attrNameLst>
                                      </p:cBhvr>
                                      <p:tavLst>
                                        <p:tav tm="0">
                                          <p:val>
                                            <p:strVal val="#ppt_y+.1"/>
                                          </p:val>
                                        </p:tav>
                                        <p:tav tm="100000">
                                          <p:val>
                                            <p:strVal val="#ppt_y"/>
                                          </p:val>
                                        </p:tav>
                                      </p:tavLst>
                                    </p:anim>
                                  </p:childTnLst>
                                </p:cTn>
                              </p:par>
                            </p:childTnLst>
                          </p:cTn>
                        </p:par>
                        <p:par>
                          <p:cTn id="76" fill="hold">
                            <p:stCondLst>
                              <p:cond delay="5000"/>
                            </p:stCondLst>
                            <p:childTnLst>
                              <p:par>
                                <p:cTn id="77" presetID="10" presetClass="entr" presetSubtype="0"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fade">
                                      <p:cBhvr>
                                        <p:cTn id="79" dur="500"/>
                                        <p:tgtEl>
                                          <p:spTgt spid="35"/>
                                        </p:tgtEl>
                                      </p:cBhvr>
                                    </p:animEffect>
                                  </p:childTnLst>
                                </p:cTn>
                              </p:par>
                            </p:childTnLst>
                          </p:cTn>
                        </p:par>
                        <p:par>
                          <p:cTn id="80" fill="hold">
                            <p:stCondLst>
                              <p:cond delay="5500"/>
                            </p:stCondLst>
                            <p:childTnLst>
                              <p:par>
                                <p:cTn id="81" presetID="53" presetClass="entr" presetSubtype="16"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250" fill="hold"/>
                                        <p:tgtEl>
                                          <p:spTgt spid="20"/>
                                        </p:tgtEl>
                                        <p:attrNameLst>
                                          <p:attrName>ppt_w</p:attrName>
                                        </p:attrNameLst>
                                      </p:cBhvr>
                                      <p:tavLst>
                                        <p:tav tm="0">
                                          <p:val>
                                            <p:fltVal val="0"/>
                                          </p:val>
                                        </p:tav>
                                        <p:tav tm="100000">
                                          <p:val>
                                            <p:strVal val="#ppt_w"/>
                                          </p:val>
                                        </p:tav>
                                      </p:tavLst>
                                    </p:anim>
                                    <p:anim calcmode="lin" valueType="num">
                                      <p:cBhvr>
                                        <p:cTn id="84" dur="250" fill="hold"/>
                                        <p:tgtEl>
                                          <p:spTgt spid="20"/>
                                        </p:tgtEl>
                                        <p:attrNameLst>
                                          <p:attrName>ppt_h</p:attrName>
                                        </p:attrNameLst>
                                      </p:cBhvr>
                                      <p:tavLst>
                                        <p:tav tm="0">
                                          <p:val>
                                            <p:fltVal val="0"/>
                                          </p:val>
                                        </p:tav>
                                        <p:tav tm="100000">
                                          <p:val>
                                            <p:strVal val="#ppt_h"/>
                                          </p:val>
                                        </p:tav>
                                      </p:tavLst>
                                    </p:anim>
                                    <p:animEffect transition="in" filter="fade">
                                      <p:cBhvr>
                                        <p:cTn id="85" dur="250"/>
                                        <p:tgtEl>
                                          <p:spTgt spid="20"/>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500"/>
                                        <p:tgtEl>
                                          <p:spTgt spid="30"/>
                                        </p:tgtEl>
                                      </p:cBhvr>
                                    </p:animEffect>
                                    <p:anim calcmode="lin" valueType="num">
                                      <p:cBhvr>
                                        <p:cTn id="89" dur="500" fill="hold"/>
                                        <p:tgtEl>
                                          <p:spTgt spid="30"/>
                                        </p:tgtEl>
                                        <p:attrNameLst>
                                          <p:attrName>ppt_x</p:attrName>
                                        </p:attrNameLst>
                                      </p:cBhvr>
                                      <p:tavLst>
                                        <p:tav tm="0">
                                          <p:val>
                                            <p:strVal val="#ppt_x"/>
                                          </p:val>
                                        </p:tav>
                                        <p:tav tm="100000">
                                          <p:val>
                                            <p:strVal val="#ppt_x"/>
                                          </p:val>
                                        </p:tav>
                                      </p:tavLst>
                                    </p:anim>
                                    <p:anim calcmode="lin" valueType="num">
                                      <p:cBhvr>
                                        <p:cTn id="90"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animBg="1"/>
      <p:bldP spid="27" grpId="0" animBg="1"/>
      <p:bldP spid="28" grpId="0" animBg="1"/>
      <p:bldP spid="29" grpId="0" animBg="1"/>
      <p:bldP spid="30" grpId="0" animBg="1"/>
      <p:bldP spid="31" grpId="0"/>
      <p:bldP spid="32" grpId="0"/>
      <p:bldP spid="33" grpId="0"/>
      <p:bldP spid="34"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7"/>
          <p:cNvSpPr txBox="1">
            <a:spLocks noChangeArrowheads="1"/>
          </p:cNvSpPr>
          <p:nvPr/>
        </p:nvSpPr>
        <p:spPr bwMode="auto">
          <a:xfrm>
            <a:off x="1999729" y="2803419"/>
            <a:ext cx="5019964" cy="877163"/>
          </a:xfrm>
          <a:prstGeom prst="rect">
            <a:avLst/>
          </a:prstGeom>
          <a:solidFill>
            <a:srgbClr val="C0392B"/>
          </a:solidFill>
          <a:ln w="9525">
            <a:noFill/>
            <a:miter lim="800000"/>
            <a:headEnd/>
            <a:tailEnd/>
          </a:ln>
        </p:spPr>
        <p:txBody>
          <a:bodyPr wrap="none" lIns="45720" tIns="22860" rIns="45720" bIns="22860">
            <a:spAutoFit/>
          </a:bodyPr>
          <a:lstStyle/>
          <a:p>
            <a:pPr defTabSz="1450940"/>
            <a:r>
              <a:rPr lang="en-CA" sz="5400" b="1" spc="-200" dirty="0" smtClean="0">
                <a:solidFill>
                  <a:srgbClr val="F49D15"/>
                </a:solidFill>
                <a:latin typeface="Lato Black" panose="020F0A02020204030203" pitchFamily="34" charset="0"/>
                <a:ea typeface="Open Sans" pitchFamily="34" charset="0"/>
                <a:cs typeface="Open Sans" pitchFamily="34" charset="0"/>
              </a:rPr>
              <a:t>ELEGANT PRESS</a:t>
            </a:r>
            <a:endParaRPr lang="en-CA" sz="5400" b="1" spc="-200" dirty="0">
              <a:solidFill>
                <a:srgbClr val="F49D15"/>
              </a:solidFill>
              <a:latin typeface="Lato Black" panose="020F0A02020204030203" pitchFamily="34" charset="0"/>
              <a:ea typeface="Open Sans" pitchFamily="34" charset="0"/>
              <a:cs typeface="Open Sans" pitchFamily="34" charset="0"/>
            </a:endParaRPr>
          </a:p>
        </p:txBody>
      </p:sp>
      <p:sp>
        <p:nvSpPr>
          <p:cNvPr id="7" name="Rectangle 6"/>
          <p:cNvSpPr>
            <a:spLocks/>
          </p:cNvSpPr>
          <p:nvPr/>
        </p:nvSpPr>
        <p:spPr>
          <a:xfrm>
            <a:off x="2918632" y="3717321"/>
            <a:ext cx="3564117" cy="561692"/>
          </a:xfrm>
          <a:prstGeom prst="rect">
            <a:avLst/>
          </a:prstGeom>
          <a:solidFill>
            <a:srgbClr val="C0392B"/>
          </a:solidFill>
        </p:spPr>
        <p:txBody>
          <a:bodyPr wrap="none" lIns="68580" tIns="34290" rIns="68580" bIns="34290">
            <a:spAutoFit/>
          </a:bodyPr>
          <a:lstStyle/>
          <a:p>
            <a:r>
              <a:rPr lang="en-CA" sz="3200" spc="-200" dirty="0" err="1" smtClean="0">
                <a:solidFill>
                  <a:srgbClr val="FFC000"/>
                </a:solidFill>
                <a:latin typeface="Open Sans Light" pitchFamily="34" charset="0"/>
                <a:ea typeface="Open Sans Light" pitchFamily="34" charset="0"/>
                <a:cs typeface="Open Sans Light" pitchFamily="34" charset="0"/>
              </a:rPr>
              <a:t>Powerpoint</a:t>
            </a:r>
            <a:r>
              <a:rPr lang="en-CA" sz="3200" spc="-200" dirty="0" smtClean="0">
                <a:solidFill>
                  <a:srgbClr val="FFC000"/>
                </a:solidFill>
                <a:latin typeface="Open Sans Light" pitchFamily="34" charset="0"/>
                <a:ea typeface="Open Sans Light" pitchFamily="34" charset="0"/>
                <a:cs typeface="Open Sans Light" pitchFamily="34" charset="0"/>
              </a:rPr>
              <a:t> </a:t>
            </a:r>
            <a:r>
              <a:rPr lang="en-CA" sz="3200" spc="-200" dirty="0">
                <a:solidFill>
                  <a:srgbClr val="FFC000"/>
                </a:solidFill>
                <a:latin typeface="Open Sans Light" pitchFamily="34" charset="0"/>
                <a:ea typeface="Open Sans Light" pitchFamily="34" charset="0"/>
                <a:cs typeface="Open Sans Light" pitchFamily="34" charset="0"/>
              </a:rPr>
              <a:t>Template</a:t>
            </a:r>
            <a:endParaRPr lang="en-US" sz="3200" dirty="0">
              <a:solidFill>
                <a:srgbClr val="FFC000"/>
              </a:solidFill>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 fill="hold"/>
                                        <p:tgtEl>
                                          <p:spTgt spid="6"/>
                                        </p:tgtEl>
                                        <p:attrNameLst>
                                          <p:attrName>ppt_w</p:attrName>
                                        </p:attrNameLst>
                                      </p:cBhvr>
                                      <p:tavLst>
                                        <p:tav tm="0">
                                          <p:val>
                                            <p:fltVal val="0"/>
                                          </p:val>
                                        </p:tav>
                                        <p:tav tm="100000">
                                          <p:val>
                                            <p:strVal val="#ppt_w"/>
                                          </p:val>
                                        </p:tav>
                                      </p:tavLst>
                                    </p:anim>
                                    <p:anim calcmode="lin" valueType="num">
                                      <p:cBhvr>
                                        <p:cTn id="8" dur="200" fill="hold"/>
                                        <p:tgtEl>
                                          <p:spTgt spid="6"/>
                                        </p:tgtEl>
                                        <p:attrNameLst>
                                          <p:attrName>ppt_h</p:attrName>
                                        </p:attrNameLst>
                                      </p:cBhvr>
                                      <p:tavLst>
                                        <p:tav tm="0">
                                          <p:val>
                                            <p:fltVal val="0"/>
                                          </p:val>
                                        </p:tav>
                                        <p:tav tm="100000">
                                          <p:val>
                                            <p:strVal val="#ppt_h"/>
                                          </p:val>
                                        </p:tav>
                                      </p:tavLst>
                                    </p:anim>
                                    <p:anim calcmode="lin" valueType="num">
                                      <p:cBhvr>
                                        <p:cTn id="9" dur="200" fill="hold"/>
                                        <p:tgtEl>
                                          <p:spTgt spid="6"/>
                                        </p:tgtEl>
                                        <p:attrNameLst>
                                          <p:attrName>style.rotation</p:attrName>
                                        </p:attrNameLst>
                                      </p:cBhvr>
                                      <p:tavLst>
                                        <p:tav tm="0">
                                          <p:val>
                                            <p:fltVal val="90"/>
                                          </p:val>
                                        </p:tav>
                                        <p:tav tm="100000">
                                          <p:val>
                                            <p:fltVal val="0"/>
                                          </p:val>
                                        </p:tav>
                                      </p:tavLst>
                                    </p:anim>
                                    <p:animEffect transition="in" filter="fade">
                                      <p:cBhvr>
                                        <p:cTn id="10" dur="200"/>
                                        <p:tgtEl>
                                          <p:spTgt spid="6"/>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200" fill="hold"/>
                                        <p:tgtEl>
                                          <p:spTgt spid="7"/>
                                        </p:tgtEl>
                                        <p:attrNameLst>
                                          <p:attrName>ppt_w</p:attrName>
                                        </p:attrNameLst>
                                      </p:cBhvr>
                                      <p:tavLst>
                                        <p:tav tm="0">
                                          <p:val>
                                            <p:fltVal val="0"/>
                                          </p:val>
                                        </p:tav>
                                        <p:tav tm="100000">
                                          <p:val>
                                            <p:strVal val="#ppt_w"/>
                                          </p:val>
                                        </p:tav>
                                      </p:tavLst>
                                    </p:anim>
                                    <p:anim calcmode="lin" valueType="num">
                                      <p:cBhvr>
                                        <p:cTn id="15" dur="200" fill="hold"/>
                                        <p:tgtEl>
                                          <p:spTgt spid="7"/>
                                        </p:tgtEl>
                                        <p:attrNameLst>
                                          <p:attrName>ppt_h</p:attrName>
                                        </p:attrNameLst>
                                      </p:cBhvr>
                                      <p:tavLst>
                                        <p:tav tm="0">
                                          <p:val>
                                            <p:fltVal val="0"/>
                                          </p:val>
                                        </p:tav>
                                        <p:tav tm="100000">
                                          <p:val>
                                            <p:strVal val="#ppt_h"/>
                                          </p:val>
                                        </p:tav>
                                      </p:tavLst>
                                    </p:anim>
                                    <p:anim calcmode="lin" valueType="num">
                                      <p:cBhvr>
                                        <p:cTn id="16" dur="200" fill="hold"/>
                                        <p:tgtEl>
                                          <p:spTgt spid="7"/>
                                        </p:tgtEl>
                                        <p:attrNameLst>
                                          <p:attrName>style.rotation</p:attrName>
                                        </p:attrNameLst>
                                      </p:cBhvr>
                                      <p:tavLst>
                                        <p:tav tm="0">
                                          <p:val>
                                            <p:fltVal val="90"/>
                                          </p:val>
                                        </p:tav>
                                        <p:tav tm="100000">
                                          <p:val>
                                            <p:fltVal val="0"/>
                                          </p:val>
                                        </p:tav>
                                      </p:tavLst>
                                    </p:anim>
                                    <p:animEffect transition="in" filter="fade">
                                      <p:cBhvr>
                                        <p:cTn id="17"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a:spLocks/>
          </p:cNvSpPr>
          <p:nvPr/>
        </p:nvSpPr>
        <p:spPr>
          <a:xfrm>
            <a:off x="0" y="0"/>
            <a:ext cx="3352800" cy="6858000"/>
          </a:xfrm>
          <a:prstGeom prst="rect">
            <a:avLst/>
          </a:prstGeom>
          <a:solidFill>
            <a:schemeClr val="accent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5" name="Text Box 10"/>
          <p:cNvSpPr txBox="1">
            <a:spLocks noChangeArrowheads="1"/>
          </p:cNvSpPr>
          <p:nvPr/>
        </p:nvSpPr>
        <p:spPr bwMode="auto">
          <a:xfrm>
            <a:off x="1283751" y="1219201"/>
            <a:ext cx="1808499"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a:solidFill>
                  <a:prstClr val="white"/>
                </a:solidFill>
                <a:latin typeface="Open Sans" pitchFamily="34" charset="0"/>
                <a:ea typeface="Open Sans" pitchFamily="34" charset="0"/>
                <a:cs typeface="Open Sans" pitchFamily="34" charset="0"/>
              </a:rPr>
              <a:t>Connectivity</a:t>
            </a: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1283749" y="2362201"/>
            <a:ext cx="1808498"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a:solidFill>
                  <a:prstClr val="white"/>
                </a:solidFill>
                <a:latin typeface="Open Sans" pitchFamily="34" charset="0"/>
                <a:ea typeface="Open Sans" pitchFamily="34" charset="0"/>
                <a:cs typeface="Open Sans" pitchFamily="34" charset="0"/>
              </a:rPr>
              <a:t>Presentation</a:t>
            </a: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1283750" y="3505201"/>
            <a:ext cx="1824929"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Media</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8" name="Text Box 10"/>
          <p:cNvSpPr txBox="1">
            <a:spLocks noChangeArrowheads="1"/>
          </p:cNvSpPr>
          <p:nvPr/>
        </p:nvSpPr>
        <p:spPr bwMode="auto">
          <a:xfrm>
            <a:off x="1283750" y="4648201"/>
            <a:ext cx="1824929"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Promotion</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9" name="Oval 18"/>
          <p:cNvSpPr>
            <a:spLocks/>
          </p:cNvSpPr>
          <p:nvPr/>
        </p:nvSpPr>
        <p:spPr>
          <a:xfrm>
            <a:off x="462174" y="2556172"/>
            <a:ext cx="716318" cy="720428"/>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h</a:t>
            </a:r>
            <a:endParaRPr lang="en-US" sz="3000" dirty="0">
              <a:solidFill>
                <a:prstClr val="white"/>
              </a:solidFill>
              <a:latin typeface="Sosa" pitchFamily="2" charset="0"/>
            </a:endParaRPr>
          </a:p>
        </p:txBody>
      </p:sp>
      <p:sp>
        <p:nvSpPr>
          <p:cNvPr id="20" name="Oval 19"/>
          <p:cNvSpPr>
            <a:spLocks/>
          </p:cNvSpPr>
          <p:nvPr/>
        </p:nvSpPr>
        <p:spPr>
          <a:xfrm>
            <a:off x="462174" y="1413172"/>
            <a:ext cx="716318" cy="720428"/>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q</a:t>
            </a:r>
            <a:endParaRPr lang="en-US" sz="3000" dirty="0">
              <a:solidFill>
                <a:prstClr val="white"/>
              </a:solidFill>
              <a:latin typeface="Sosa" pitchFamily="2" charset="0"/>
            </a:endParaRPr>
          </a:p>
        </p:txBody>
      </p:sp>
      <p:sp>
        <p:nvSpPr>
          <p:cNvPr id="21" name="Oval 20"/>
          <p:cNvSpPr>
            <a:spLocks/>
          </p:cNvSpPr>
          <p:nvPr/>
        </p:nvSpPr>
        <p:spPr>
          <a:xfrm>
            <a:off x="462174" y="4842172"/>
            <a:ext cx="716318" cy="720428"/>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r</a:t>
            </a:r>
            <a:endParaRPr lang="en-US" sz="3000" dirty="0">
              <a:solidFill>
                <a:prstClr val="white"/>
              </a:solidFill>
              <a:latin typeface="Sosa" pitchFamily="2" charset="0"/>
            </a:endParaRPr>
          </a:p>
        </p:txBody>
      </p:sp>
      <p:sp>
        <p:nvSpPr>
          <p:cNvPr id="22" name="Oval 21"/>
          <p:cNvSpPr>
            <a:spLocks/>
          </p:cNvSpPr>
          <p:nvPr/>
        </p:nvSpPr>
        <p:spPr>
          <a:xfrm>
            <a:off x="462174" y="3699172"/>
            <a:ext cx="716318" cy="720428"/>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x</a:t>
            </a:r>
            <a:endParaRPr lang="en-US" sz="3000" dirty="0">
              <a:solidFill>
                <a:prstClr val="white"/>
              </a:solidFill>
              <a:latin typeface="Sosa" pitchFamily="2"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ppt_x"/>
                                          </p:val>
                                        </p:tav>
                                        <p:tav tm="100000">
                                          <p:val>
                                            <p:strVal val="#ppt_x"/>
                                          </p:val>
                                        </p:tav>
                                      </p:tavLst>
                                    </p:anim>
                                    <p:anim calcmode="lin" valueType="num">
                                      <p:cBhvr additive="base">
                                        <p:cTn id="3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animBg="1"/>
      <p:bldP spid="20" grpId="0" animBg="1"/>
      <p:bldP spid="21" grpId="0" animBg="1"/>
      <p:bldP spid="2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19759"/>
        </a:solidFill>
        <a:effectLst/>
      </p:bgPr>
    </p:bg>
    <p:spTree>
      <p:nvGrpSpPr>
        <p:cNvPr id="1" name=""/>
        <p:cNvGrpSpPr/>
        <p:nvPr/>
      </p:nvGrpSpPr>
      <p:grpSpPr>
        <a:xfrm>
          <a:off x="0" y="0"/>
          <a:ext cx="0" cy="0"/>
          <a:chOff x="0" y="0"/>
          <a:chExt cx="0" cy="0"/>
        </a:xfrm>
      </p:grpSpPr>
      <p:sp>
        <p:nvSpPr>
          <p:cNvPr id="6" name="TextBox 5"/>
          <p:cNvSpPr txBox="1">
            <a:spLocks/>
          </p:cNvSpPr>
          <p:nvPr/>
        </p:nvSpPr>
        <p:spPr>
          <a:xfrm>
            <a:off x="3197518" y="2796588"/>
            <a:ext cx="5581658" cy="1950530"/>
          </a:xfrm>
          <a:prstGeom prst="rect">
            <a:avLst/>
          </a:prstGeom>
          <a:noFill/>
        </p:spPr>
        <p:txBody>
          <a:bodyPr wrap="square" lIns="91438" tIns="45718" rIns="91438" bIns="45718" rtlCol="0">
            <a:spAutoFit/>
          </a:bodyPr>
          <a:lstStyle/>
          <a:p>
            <a:pPr algn="ctr">
              <a:lnSpc>
                <a:spcPct val="70000"/>
              </a:lnSpc>
            </a:pPr>
            <a:r>
              <a:rPr lang="en-US" sz="8625" dirty="0">
                <a:solidFill>
                  <a:srgbClr val="663300"/>
                </a:solidFill>
                <a:latin typeface="Janda Manatee Solid" panose="02000506000000020004" pitchFamily="2" charset="0"/>
                <a:cs typeface="Helvetica Neue"/>
              </a:rPr>
              <a:t>COFFEE</a:t>
            </a:r>
          </a:p>
          <a:p>
            <a:pPr algn="ctr">
              <a:lnSpc>
                <a:spcPct val="70000"/>
              </a:lnSpc>
            </a:pPr>
            <a:r>
              <a:rPr lang="en-US" sz="8625" dirty="0">
                <a:solidFill>
                  <a:srgbClr val="663300"/>
                </a:solidFill>
                <a:latin typeface="Janda Manatee Solid" panose="02000506000000020004" pitchFamily="2" charset="0"/>
                <a:cs typeface="Helvetica Neue"/>
              </a:rPr>
              <a:t>BREAK</a:t>
            </a:r>
          </a:p>
        </p:txBody>
      </p:sp>
      <p:sp>
        <p:nvSpPr>
          <p:cNvPr id="7" name="TextBox 6"/>
          <p:cNvSpPr txBox="1">
            <a:spLocks/>
          </p:cNvSpPr>
          <p:nvPr/>
        </p:nvSpPr>
        <p:spPr>
          <a:xfrm>
            <a:off x="3562593" y="4441338"/>
            <a:ext cx="5071594" cy="403953"/>
          </a:xfrm>
          <a:prstGeom prst="rect">
            <a:avLst/>
          </a:prstGeom>
          <a:noFill/>
        </p:spPr>
        <p:txBody>
          <a:bodyPr wrap="square" lIns="91438" tIns="45718" rIns="91438" bIns="45718" rtlCol="0">
            <a:spAutoFit/>
          </a:bodyPr>
          <a:lstStyle/>
          <a:p>
            <a:pPr algn="ctr"/>
            <a:r>
              <a:rPr lang="en-US" sz="2025" dirty="0">
                <a:solidFill>
                  <a:srgbClr val="663300"/>
                </a:solidFill>
                <a:latin typeface="Helvetica Neue"/>
                <a:cs typeface="Helvetica Neue"/>
              </a:rPr>
              <a:t>15 MINUTES OF RELAX</a:t>
            </a:r>
          </a:p>
        </p:txBody>
      </p:sp>
      <p:sp>
        <p:nvSpPr>
          <p:cNvPr id="8" name="TextBox 7"/>
          <p:cNvSpPr txBox="1">
            <a:spLocks/>
          </p:cNvSpPr>
          <p:nvPr/>
        </p:nvSpPr>
        <p:spPr>
          <a:xfrm>
            <a:off x="4376255" y="2076947"/>
            <a:ext cx="3444273" cy="553994"/>
          </a:xfrm>
          <a:prstGeom prst="rect">
            <a:avLst/>
          </a:prstGeom>
          <a:noFill/>
        </p:spPr>
        <p:txBody>
          <a:bodyPr wrap="square" lIns="91438" tIns="45718" rIns="91438" bIns="45718" rtlCol="0">
            <a:spAutoFit/>
          </a:bodyPr>
          <a:lstStyle/>
          <a:p>
            <a:r>
              <a:rPr lang="en-US" sz="3000" dirty="0" smtClean="0">
                <a:solidFill>
                  <a:srgbClr val="663300"/>
                </a:solidFill>
                <a:latin typeface="handwriting-draft_free-version" panose="02000500000000000000" pitchFamily="2" charset="0"/>
                <a:cs typeface="Helvetica Neue"/>
              </a:rPr>
              <a:t>TIME FOR A</a:t>
            </a:r>
            <a:endParaRPr lang="en-US" sz="3000" dirty="0">
              <a:solidFill>
                <a:srgbClr val="663300"/>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702" y="857251"/>
            <a:ext cx="4856300" cy="5143501"/>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143000"/>
            <a:ext cx="9300411" cy="4572000"/>
          </a:xfrm>
          <a:prstGeom prst="rect">
            <a:avLst/>
          </a:prstGeom>
        </p:spPr>
      </p:pic>
      <p:sp>
        <p:nvSpPr>
          <p:cNvPr id="7" name="TextBox 6"/>
          <p:cNvSpPr txBox="1">
            <a:spLocks/>
          </p:cNvSpPr>
          <p:nvPr/>
        </p:nvSpPr>
        <p:spPr>
          <a:xfrm>
            <a:off x="3048564" y="3909729"/>
            <a:ext cx="3046872" cy="1255724"/>
          </a:xfrm>
          <a:prstGeom prst="rect">
            <a:avLst/>
          </a:prstGeom>
          <a:noFill/>
        </p:spPr>
        <p:txBody>
          <a:bodyPr wrap="square" lIns="91438" tIns="45718" rIns="91438" bIns="45718" rtlCol="0">
            <a:spAutoFit/>
          </a:bodyPr>
          <a:lstStyle/>
          <a:p>
            <a:pPr algn="ctr">
              <a:lnSpc>
                <a:spcPct val="70000"/>
              </a:lnSpc>
            </a:pPr>
            <a:r>
              <a:rPr lang="en-US" sz="5400" dirty="0">
                <a:solidFill>
                  <a:srgbClr val="DD904A"/>
                </a:solidFill>
                <a:latin typeface="Janda Manatee Solid" panose="02000506000000020004" pitchFamily="2" charset="0"/>
                <a:cs typeface="Helvetica Neue"/>
              </a:rPr>
              <a:t>COFFEE</a:t>
            </a:r>
          </a:p>
          <a:p>
            <a:pPr algn="ctr">
              <a:lnSpc>
                <a:spcPct val="70000"/>
              </a:lnSpc>
            </a:pPr>
            <a:r>
              <a:rPr lang="en-US" sz="5400" dirty="0">
                <a:solidFill>
                  <a:srgbClr val="DD904A"/>
                </a:solidFill>
                <a:latin typeface="Janda Manatee Solid" panose="02000506000000020004" pitchFamily="2" charset="0"/>
                <a:cs typeface="Helvetica Neue"/>
              </a:rPr>
              <a:t>BREAK</a:t>
            </a:r>
          </a:p>
        </p:txBody>
      </p:sp>
      <p:sp>
        <p:nvSpPr>
          <p:cNvPr id="8" name="TextBox 7"/>
          <p:cNvSpPr txBox="1">
            <a:spLocks/>
          </p:cNvSpPr>
          <p:nvPr/>
        </p:nvSpPr>
        <p:spPr>
          <a:xfrm>
            <a:off x="2036203" y="5026954"/>
            <a:ext cx="5071594" cy="276995"/>
          </a:xfrm>
          <a:prstGeom prst="rect">
            <a:avLst/>
          </a:prstGeom>
          <a:noFill/>
        </p:spPr>
        <p:txBody>
          <a:bodyPr wrap="square" lIns="91438" tIns="45718" rIns="91438" bIns="45718" rtlCol="0">
            <a:spAutoFit/>
          </a:bodyPr>
          <a:lstStyle/>
          <a:p>
            <a:pPr algn="ctr"/>
            <a:r>
              <a:rPr lang="en-US" sz="1200" dirty="0">
                <a:solidFill>
                  <a:srgbClr val="DD904A"/>
                </a:solidFill>
                <a:latin typeface="Helvetica Neue"/>
                <a:cs typeface="Helvetica Neue"/>
              </a:rPr>
              <a:t>15 MINUTES OF RELAX</a:t>
            </a:r>
          </a:p>
        </p:txBody>
      </p:sp>
      <p:sp>
        <p:nvSpPr>
          <p:cNvPr id="9" name="TextBox 8"/>
          <p:cNvSpPr txBox="1">
            <a:spLocks/>
          </p:cNvSpPr>
          <p:nvPr/>
        </p:nvSpPr>
        <p:spPr>
          <a:xfrm>
            <a:off x="2713121" y="3498678"/>
            <a:ext cx="3717758" cy="369328"/>
          </a:xfrm>
          <a:prstGeom prst="rect">
            <a:avLst/>
          </a:prstGeom>
          <a:noFill/>
        </p:spPr>
        <p:txBody>
          <a:bodyPr wrap="square" lIns="91438" tIns="45718" rIns="91438" bIns="45718" rtlCol="0">
            <a:spAutoFit/>
          </a:bodyPr>
          <a:lstStyle/>
          <a:p>
            <a:pPr algn="ctr"/>
            <a:r>
              <a:rPr lang="en-US" dirty="0" smtClean="0">
                <a:solidFill>
                  <a:srgbClr val="DD904A"/>
                </a:solidFill>
                <a:latin typeface="handwriting-draft_free-version" panose="02000500000000000000" pitchFamily="2" charset="0"/>
                <a:cs typeface="Helvetica Neue"/>
              </a:rPr>
              <a:t>TIME FOR A</a:t>
            </a:r>
            <a:endParaRPr lang="en-US" dirty="0">
              <a:solidFill>
                <a:srgbClr val="DD904A"/>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900" decel="100000" fill="hold"/>
                                        <p:tgtEl>
                                          <p:spTgt spid="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p:cNvSpPr>
          <p:nvPr/>
        </p:nvSpPr>
        <p:spPr>
          <a:xfrm>
            <a:off x="3197518" y="2796588"/>
            <a:ext cx="5581658" cy="1950530"/>
          </a:xfrm>
          <a:prstGeom prst="rect">
            <a:avLst/>
          </a:prstGeom>
          <a:noFill/>
        </p:spPr>
        <p:txBody>
          <a:bodyPr wrap="square" lIns="91438" tIns="45718" rIns="91438" bIns="45718" rtlCol="0">
            <a:spAutoFit/>
          </a:bodyPr>
          <a:lstStyle/>
          <a:p>
            <a:pPr algn="ctr">
              <a:lnSpc>
                <a:spcPct val="70000"/>
              </a:lnSpc>
            </a:pPr>
            <a:r>
              <a:rPr lang="en-US" sz="8625" dirty="0">
                <a:solidFill>
                  <a:srgbClr val="663300"/>
                </a:solidFill>
                <a:latin typeface="Janda Manatee Solid" panose="02000506000000020004" pitchFamily="2" charset="0"/>
                <a:cs typeface="Helvetica Neue"/>
              </a:rPr>
              <a:t>COFFEE</a:t>
            </a:r>
          </a:p>
          <a:p>
            <a:pPr algn="ctr">
              <a:lnSpc>
                <a:spcPct val="70000"/>
              </a:lnSpc>
            </a:pPr>
            <a:r>
              <a:rPr lang="en-US" sz="8625" dirty="0">
                <a:solidFill>
                  <a:srgbClr val="663300"/>
                </a:solidFill>
                <a:latin typeface="Janda Manatee Solid" panose="02000506000000020004" pitchFamily="2" charset="0"/>
                <a:cs typeface="Helvetica Neue"/>
              </a:rPr>
              <a:t>BREAK</a:t>
            </a:r>
          </a:p>
        </p:txBody>
      </p:sp>
      <p:sp>
        <p:nvSpPr>
          <p:cNvPr id="7" name="TextBox 6"/>
          <p:cNvSpPr txBox="1">
            <a:spLocks/>
          </p:cNvSpPr>
          <p:nvPr/>
        </p:nvSpPr>
        <p:spPr>
          <a:xfrm>
            <a:off x="3562593" y="4441338"/>
            <a:ext cx="5071594" cy="403953"/>
          </a:xfrm>
          <a:prstGeom prst="rect">
            <a:avLst/>
          </a:prstGeom>
          <a:noFill/>
        </p:spPr>
        <p:txBody>
          <a:bodyPr wrap="square" lIns="91438" tIns="45718" rIns="91438" bIns="45718" rtlCol="0">
            <a:spAutoFit/>
          </a:bodyPr>
          <a:lstStyle/>
          <a:p>
            <a:pPr algn="ctr"/>
            <a:r>
              <a:rPr lang="en-US" sz="2025" dirty="0">
                <a:solidFill>
                  <a:srgbClr val="663300"/>
                </a:solidFill>
                <a:latin typeface="Helvetica Neue"/>
                <a:cs typeface="Helvetica Neue"/>
              </a:rPr>
              <a:t>15 MINUTES OF RELAX</a:t>
            </a:r>
          </a:p>
        </p:txBody>
      </p:sp>
      <p:sp>
        <p:nvSpPr>
          <p:cNvPr id="8" name="TextBox 7"/>
          <p:cNvSpPr txBox="1">
            <a:spLocks/>
          </p:cNvSpPr>
          <p:nvPr/>
        </p:nvSpPr>
        <p:spPr>
          <a:xfrm>
            <a:off x="4376255" y="2076947"/>
            <a:ext cx="3444273" cy="553994"/>
          </a:xfrm>
          <a:prstGeom prst="rect">
            <a:avLst/>
          </a:prstGeom>
          <a:noFill/>
        </p:spPr>
        <p:txBody>
          <a:bodyPr wrap="square" lIns="91438" tIns="45718" rIns="91438" bIns="45718" rtlCol="0">
            <a:spAutoFit/>
          </a:bodyPr>
          <a:lstStyle/>
          <a:p>
            <a:r>
              <a:rPr lang="en-US" sz="3000" dirty="0" smtClean="0">
                <a:solidFill>
                  <a:srgbClr val="663300"/>
                </a:solidFill>
                <a:latin typeface="handwriting-draft_free-version" panose="02000500000000000000" pitchFamily="2" charset="0"/>
                <a:cs typeface="Helvetica Neue"/>
              </a:rPr>
              <a:t>TIME FOR A</a:t>
            </a:r>
            <a:endParaRPr lang="en-US" sz="3000" dirty="0">
              <a:solidFill>
                <a:srgbClr val="663300"/>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702" y="857251"/>
            <a:ext cx="4856300" cy="5143501"/>
          </a:xfrm>
          <a:prstGeom prst="rect">
            <a:avLst/>
          </a:prstGeom>
        </p:spPr>
      </p:pic>
    </p:spTree>
    <p:extLst>
      <p:ext uri="{BB962C8B-B14F-4D97-AF65-F5344CB8AC3E}">
        <p14:creationId xmlns:p14="http://schemas.microsoft.com/office/powerpoint/2010/main" val="83980323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duotone>
              <a:prstClr val="black"/>
              <a:schemeClr val="accent2">
                <a:tint val="45000"/>
                <a:satMod val="400000"/>
              </a:schemeClr>
            </a:duotone>
            <a:extLst>
              <a:ext uri="{28A0092B-C50C-407E-A947-70E740481C1C}">
                <a14:useLocalDpi xmlns:a14="http://schemas.microsoft.com/office/drawing/2010/main" val="0"/>
              </a:ext>
            </a:extLst>
          </a:blip>
          <a:srcRect r="1811"/>
          <a:stretch/>
        </p:blipFill>
        <p:spPr>
          <a:xfrm>
            <a:off x="1" y="1143000"/>
            <a:ext cx="9144000" cy="4572000"/>
          </a:xfrm>
          <a:prstGeom prst="rect">
            <a:avLst/>
          </a:prstGeom>
        </p:spPr>
      </p:pic>
      <p:sp>
        <p:nvSpPr>
          <p:cNvPr id="7" name="TextBox 6"/>
          <p:cNvSpPr txBox="1">
            <a:spLocks/>
          </p:cNvSpPr>
          <p:nvPr/>
        </p:nvSpPr>
        <p:spPr>
          <a:xfrm>
            <a:off x="3048564" y="3969886"/>
            <a:ext cx="3046872" cy="1255724"/>
          </a:xfrm>
          <a:prstGeom prst="rect">
            <a:avLst/>
          </a:prstGeom>
          <a:noFill/>
        </p:spPr>
        <p:txBody>
          <a:bodyPr wrap="square" lIns="91438" tIns="45718" rIns="91438" bIns="45718" rtlCol="0">
            <a:spAutoFit/>
          </a:bodyPr>
          <a:lstStyle/>
          <a:p>
            <a:pPr algn="ctr">
              <a:lnSpc>
                <a:spcPct val="70000"/>
              </a:lnSpc>
            </a:pPr>
            <a:r>
              <a:rPr lang="en-US" sz="5400" dirty="0">
                <a:solidFill>
                  <a:srgbClr val="563722"/>
                </a:solidFill>
                <a:latin typeface="Janda Manatee Solid" panose="02000506000000020004" pitchFamily="2" charset="0"/>
                <a:cs typeface="Helvetica Neue"/>
              </a:rPr>
              <a:t>COFFEE</a:t>
            </a:r>
          </a:p>
          <a:p>
            <a:pPr algn="ctr">
              <a:lnSpc>
                <a:spcPct val="70000"/>
              </a:lnSpc>
            </a:pPr>
            <a:r>
              <a:rPr lang="en-US" sz="5400" dirty="0">
                <a:solidFill>
                  <a:srgbClr val="563722"/>
                </a:solidFill>
                <a:latin typeface="Janda Manatee Solid" panose="02000506000000020004" pitchFamily="2" charset="0"/>
                <a:cs typeface="Helvetica Neue"/>
              </a:rPr>
              <a:t>BREAK</a:t>
            </a:r>
          </a:p>
        </p:txBody>
      </p:sp>
      <p:sp>
        <p:nvSpPr>
          <p:cNvPr id="8" name="TextBox 7"/>
          <p:cNvSpPr txBox="1">
            <a:spLocks/>
          </p:cNvSpPr>
          <p:nvPr/>
        </p:nvSpPr>
        <p:spPr>
          <a:xfrm>
            <a:off x="2036203" y="5026954"/>
            <a:ext cx="5071594" cy="276995"/>
          </a:xfrm>
          <a:prstGeom prst="rect">
            <a:avLst/>
          </a:prstGeom>
          <a:noFill/>
        </p:spPr>
        <p:txBody>
          <a:bodyPr wrap="square" lIns="91438" tIns="45718" rIns="91438" bIns="45718" rtlCol="0">
            <a:spAutoFit/>
          </a:bodyPr>
          <a:lstStyle/>
          <a:p>
            <a:pPr algn="ctr"/>
            <a:r>
              <a:rPr lang="en-US" sz="1200" b="1" dirty="0">
                <a:solidFill>
                  <a:srgbClr val="9B684B"/>
                </a:solidFill>
                <a:latin typeface="Helvetica Neue"/>
                <a:cs typeface="Helvetica Neue"/>
              </a:rPr>
              <a:t>15 MINUTES OF RELAX</a:t>
            </a:r>
          </a:p>
        </p:txBody>
      </p:sp>
      <p:sp>
        <p:nvSpPr>
          <p:cNvPr id="9" name="TextBox 8"/>
          <p:cNvSpPr txBox="1">
            <a:spLocks/>
          </p:cNvSpPr>
          <p:nvPr/>
        </p:nvSpPr>
        <p:spPr>
          <a:xfrm>
            <a:off x="2713120" y="3429000"/>
            <a:ext cx="3717758" cy="461661"/>
          </a:xfrm>
          <a:prstGeom prst="rect">
            <a:avLst/>
          </a:prstGeom>
          <a:noFill/>
        </p:spPr>
        <p:txBody>
          <a:bodyPr wrap="square" lIns="91438" tIns="45718" rIns="91438" bIns="45718" rtlCol="0">
            <a:spAutoFit/>
          </a:bodyPr>
          <a:lstStyle/>
          <a:p>
            <a:pPr algn="ctr"/>
            <a:r>
              <a:rPr lang="en-US" sz="2400" dirty="0" smtClean="0">
                <a:solidFill>
                  <a:srgbClr val="9B684B"/>
                </a:solidFill>
                <a:latin typeface="akaDora" panose="03030500000000020002" pitchFamily="66" charset="0"/>
                <a:cs typeface="Helvetica Neue"/>
              </a:rPr>
              <a:t>Take a Little</a:t>
            </a:r>
            <a:endParaRPr lang="en-US" sz="2400" dirty="0">
              <a:solidFill>
                <a:srgbClr val="9B684B"/>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900" decel="100000" fill="hold"/>
                                        <p:tgtEl>
                                          <p:spTgt spid="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a:spLocks/>
          </p:cNvSpPr>
          <p:nvPr/>
        </p:nvSpPr>
        <p:spPr>
          <a:xfrm>
            <a:off x="3197518" y="2796587"/>
            <a:ext cx="5581658" cy="1529133"/>
          </a:xfrm>
          <a:prstGeom prst="rect">
            <a:avLst/>
          </a:prstGeom>
          <a:noFill/>
        </p:spPr>
        <p:txBody>
          <a:bodyPr wrap="square" lIns="91438" tIns="45718" rIns="91438" bIns="45718" rtlCol="0">
            <a:spAutoFit/>
          </a:bodyPr>
          <a:lstStyle/>
          <a:p>
            <a:pPr>
              <a:lnSpc>
                <a:spcPct val="70000"/>
              </a:lnSpc>
            </a:pPr>
            <a:r>
              <a:rPr lang="en-US" sz="6600" b="1" dirty="0">
                <a:solidFill>
                  <a:schemeClr val="bg1"/>
                </a:solidFill>
                <a:latin typeface="Helvetica Neue"/>
                <a:cs typeface="Helvetica Neue"/>
              </a:rPr>
              <a:t>COFFEE</a:t>
            </a:r>
          </a:p>
          <a:p>
            <a:pPr>
              <a:lnSpc>
                <a:spcPct val="70000"/>
              </a:lnSpc>
            </a:pPr>
            <a:r>
              <a:rPr lang="en-US" sz="6600" b="1" dirty="0">
                <a:solidFill>
                  <a:schemeClr val="bg1"/>
                </a:solidFill>
                <a:latin typeface="Helvetica Neue"/>
                <a:cs typeface="Helvetica Neue"/>
              </a:rPr>
              <a:t>BREAK</a:t>
            </a:r>
          </a:p>
        </p:txBody>
      </p:sp>
      <p:sp>
        <p:nvSpPr>
          <p:cNvPr id="29" name="TextBox 28"/>
          <p:cNvSpPr txBox="1">
            <a:spLocks/>
          </p:cNvSpPr>
          <p:nvPr/>
        </p:nvSpPr>
        <p:spPr>
          <a:xfrm>
            <a:off x="3197518" y="4145146"/>
            <a:ext cx="5071594" cy="403953"/>
          </a:xfrm>
          <a:prstGeom prst="rect">
            <a:avLst/>
          </a:prstGeom>
          <a:noFill/>
        </p:spPr>
        <p:txBody>
          <a:bodyPr wrap="square" lIns="91438" tIns="45718" rIns="91438" bIns="45718" rtlCol="0">
            <a:spAutoFit/>
          </a:bodyPr>
          <a:lstStyle/>
          <a:p>
            <a:r>
              <a:rPr lang="en-US" sz="2025" dirty="0">
                <a:solidFill>
                  <a:schemeClr val="bg1"/>
                </a:solidFill>
                <a:latin typeface="Helvetica Neue"/>
                <a:cs typeface="Helvetica Neue"/>
              </a:rPr>
              <a:t>15 MINUTES OF RELAX</a:t>
            </a:r>
          </a:p>
        </p:txBody>
      </p:sp>
      <p:grpSp>
        <p:nvGrpSpPr>
          <p:cNvPr id="30" name="Group 29"/>
          <p:cNvGrpSpPr>
            <a:grpSpLocks/>
          </p:cNvGrpSpPr>
          <p:nvPr/>
        </p:nvGrpSpPr>
        <p:grpSpPr>
          <a:xfrm>
            <a:off x="3330563" y="4665842"/>
            <a:ext cx="2286000" cy="71120"/>
            <a:chOff x="0" y="3474720"/>
            <a:chExt cx="10261600" cy="71120"/>
          </a:xfrm>
        </p:grpSpPr>
        <p:sp>
          <p:nvSpPr>
            <p:cNvPr id="31" name="Rectangle 30"/>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6" name="TextBox 35"/>
          <p:cNvSpPr txBox="1">
            <a:spLocks/>
          </p:cNvSpPr>
          <p:nvPr/>
        </p:nvSpPr>
        <p:spPr>
          <a:xfrm>
            <a:off x="3232992" y="2450693"/>
            <a:ext cx="4517616" cy="334703"/>
          </a:xfrm>
          <a:prstGeom prst="rect">
            <a:avLst/>
          </a:prstGeom>
          <a:noFill/>
        </p:spPr>
        <p:txBody>
          <a:bodyPr wrap="square" lIns="91438" tIns="45718" rIns="91438" bIns="45718" rtlCol="0">
            <a:spAutoFit/>
          </a:bodyPr>
          <a:lstStyle/>
          <a:p>
            <a:r>
              <a:rPr lang="en-US" sz="1575" dirty="0">
                <a:solidFill>
                  <a:schemeClr val="bg1"/>
                </a:solidFill>
                <a:latin typeface="Helvetica Neue"/>
                <a:cs typeface="Helvetica Neue"/>
              </a:rPr>
              <a:t>ENJOY THIS GREAT TIME</a:t>
            </a:r>
          </a:p>
        </p:txBody>
      </p:sp>
      <p:grpSp>
        <p:nvGrpSpPr>
          <p:cNvPr id="37" name="Group 36"/>
          <p:cNvGrpSpPr>
            <a:grpSpLocks/>
          </p:cNvGrpSpPr>
          <p:nvPr/>
        </p:nvGrpSpPr>
        <p:grpSpPr>
          <a:xfrm>
            <a:off x="583636" y="1813555"/>
            <a:ext cx="2243879" cy="3017970"/>
            <a:chOff x="2374900" y="37324"/>
            <a:chExt cx="3589338" cy="4827587"/>
          </a:xfrm>
          <a:solidFill>
            <a:schemeClr val="accent4"/>
          </a:solidFill>
        </p:grpSpPr>
        <p:sp>
          <p:nvSpPr>
            <p:cNvPr id="38"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9"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0"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1"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900" decel="100000" fill="hold"/>
                                        <p:tgtEl>
                                          <p:spTgt spid="3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anim calcmode="lin" valueType="num">
                                      <p:cBhvr>
                                        <p:cTn id="15" dur="1000" fill="hold"/>
                                        <p:tgtEl>
                                          <p:spTgt spid="28"/>
                                        </p:tgtEl>
                                        <p:attrNameLst>
                                          <p:attrName>ppt_x</p:attrName>
                                        </p:attrNameLst>
                                      </p:cBhvr>
                                      <p:tavLst>
                                        <p:tav tm="0">
                                          <p:val>
                                            <p:strVal val="#ppt_x"/>
                                          </p:val>
                                        </p:tav>
                                        <p:tav tm="100000">
                                          <p:val>
                                            <p:strVal val="#ppt_x"/>
                                          </p:val>
                                        </p:tav>
                                      </p:tavLst>
                                    </p:anim>
                                    <p:anim calcmode="lin" valueType="num">
                                      <p:cBhvr>
                                        <p:cTn id="16" dur="900" decel="100000" fill="hold"/>
                                        <p:tgtEl>
                                          <p:spTgt spid="28"/>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1000"/>
                                        <p:tgtEl>
                                          <p:spTgt spid="29"/>
                                        </p:tgtEl>
                                      </p:cBhvr>
                                    </p:animEffect>
                                    <p:anim calcmode="lin" valueType="num">
                                      <p:cBhvr>
                                        <p:cTn id="22" dur="1000" fill="hold"/>
                                        <p:tgtEl>
                                          <p:spTgt spid="29"/>
                                        </p:tgtEl>
                                        <p:attrNameLst>
                                          <p:attrName>ppt_x</p:attrName>
                                        </p:attrNameLst>
                                      </p:cBhvr>
                                      <p:tavLst>
                                        <p:tav tm="0">
                                          <p:val>
                                            <p:strVal val="#ppt_x"/>
                                          </p:val>
                                        </p:tav>
                                        <p:tav tm="100000">
                                          <p:val>
                                            <p:strVal val="#ppt_x"/>
                                          </p:val>
                                        </p:tav>
                                      </p:tavLst>
                                    </p:anim>
                                    <p:anim calcmode="lin" valueType="num">
                                      <p:cBhvr>
                                        <p:cTn id="23" dur="900" decel="100000" fill="hold"/>
                                        <p:tgtEl>
                                          <p:spTgt spid="2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p:cNvGrpSpPr>
          <p:nvPr/>
        </p:nvGrpSpPr>
        <p:grpSpPr>
          <a:xfrm>
            <a:off x="4731827" y="1198515"/>
            <a:ext cx="3316574" cy="4460722"/>
            <a:chOff x="2374900" y="37324"/>
            <a:chExt cx="3589338" cy="4827587"/>
          </a:xfrm>
          <a:solidFill>
            <a:srgbClr val="663300"/>
          </a:solidFill>
        </p:grpSpPr>
        <p:sp>
          <p:nvSpPr>
            <p:cNvPr id="11"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4"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15" name="TextBox 14"/>
          <p:cNvSpPr txBox="1">
            <a:spLocks/>
          </p:cNvSpPr>
          <p:nvPr/>
        </p:nvSpPr>
        <p:spPr>
          <a:xfrm>
            <a:off x="-164094" y="3043926"/>
            <a:ext cx="5581658" cy="1950530"/>
          </a:xfrm>
          <a:prstGeom prst="rect">
            <a:avLst/>
          </a:prstGeom>
          <a:noFill/>
        </p:spPr>
        <p:txBody>
          <a:bodyPr wrap="square" lIns="91438" tIns="45718" rIns="91438" bIns="45718" rtlCol="0">
            <a:spAutoFit/>
          </a:bodyPr>
          <a:lstStyle/>
          <a:p>
            <a:pPr algn="ctr">
              <a:lnSpc>
                <a:spcPct val="70000"/>
              </a:lnSpc>
            </a:pPr>
            <a:r>
              <a:rPr lang="en-US" sz="8625" dirty="0">
                <a:solidFill>
                  <a:srgbClr val="663300"/>
                </a:solidFill>
                <a:latin typeface="Janda Manatee Solid" panose="02000506000000020004" pitchFamily="2" charset="0"/>
                <a:cs typeface="Helvetica Neue"/>
              </a:rPr>
              <a:t>COFFEE</a:t>
            </a:r>
          </a:p>
          <a:p>
            <a:pPr algn="ctr">
              <a:lnSpc>
                <a:spcPct val="70000"/>
              </a:lnSpc>
            </a:pPr>
            <a:r>
              <a:rPr lang="en-US" sz="8625" dirty="0">
                <a:solidFill>
                  <a:srgbClr val="663300"/>
                </a:solidFill>
                <a:latin typeface="Janda Manatee Solid" panose="02000506000000020004" pitchFamily="2" charset="0"/>
                <a:cs typeface="Helvetica Neue"/>
              </a:rPr>
              <a:t>BREAK</a:t>
            </a:r>
          </a:p>
        </p:txBody>
      </p:sp>
      <p:sp>
        <p:nvSpPr>
          <p:cNvPr id="16" name="TextBox 15"/>
          <p:cNvSpPr txBox="1">
            <a:spLocks/>
          </p:cNvSpPr>
          <p:nvPr/>
        </p:nvSpPr>
        <p:spPr>
          <a:xfrm>
            <a:off x="200981" y="4688676"/>
            <a:ext cx="5071594" cy="403953"/>
          </a:xfrm>
          <a:prstGeom prst="rect">
            <a:avLst/>
          </a:prstGeom>
          <a:noFill/>
        </p:spPr>
        <p:txBody>
          <a:bodyPr wrap="square" lIns="91438" tIns="45718" rIns="91438" bIns="45718" rtlCol="0">
            <a:spAutoFit/>
          </a:bodyPr>
          <a:lstStyle/>
          <a:p>
            <a:pPr algn="ctr"/>
            <a:r>
              <a:rPr lang="en-US" sz="2025" dirty="0">
                <a:solidFill>
                  <a:srgbClr val="663300"/>
                </a:solidFill>
                <a:latin typeface="Helvetica Neue"/>
                <a:cs typeface="Helvetica Neue"/>
              </a:rPr>
              <a:t>15 MINUTES OF RELAX</a:t>
            </a:r>
          </a:p>
        </p:txBody>
      </p:sp>
      <p:sp>
        <p:nvSpPr>
          <p:cNvPr id="17" name="TextBox 16"/>
          <p:cNvSpPr txBox="1">
            <a:spLocks/>
          </p:cNvSpPr>
          <p:nvPr/>
        </p:nvSpPr>
        <p:spPr>
          <a:xfrm>
            <a:off x="1014643" y="2324285"/>
            <a:ext cx="3444273" cy="553994"/>
          </a:xfrm>
          <a:prstGeom prst="rect">
            <a:avLst/>
          </a:prstGeom>
          <a:noFill/>
        </p:spPr>
        <p:txBody>
          <a:bodyPr wrap="square" lIns="91438" tIns="45718" rIns="91438" bIns="45718" rtlCol="0">
            <a:spAutoFit/>
          </a:bodyPr>
          <a:lstStyle/>
          <a:p>
            <a:r>
              <a:rPr lang="en-US" sz="3000" dirty="0" smtClean="0">
                <a:solidFill>
                  <a:srgbClr val="663300"/>
                </a:solidFill>
                <a:latin typeface="handwriting-draft_free-version" panose="02000500000000000000" pitchFamily="2" charset="0"/>
                <a:cs typeface="Helvetica Neue"/>
              </a:rPr>
              <a:t>TIME FOR A</a:t>
            </a:r>
            <a:endParaRPr lang="en-US" sz="3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anim calcmode="lin" valueType="num">
                                      <p:cBhvr>
                                        <p:cTn id="12" dur="1000" fill="hold"/>
                                        <p:tgtEl>
                                          <p:spTgt spid="17"/>
                                        </p:tgtEl>
                                        <p:attrNameLst>
                                          <p:attrName>ppt_x</p:attrName>
                                        </p:attrNameLst>
                                      </p:cBhvr>
                                      <p:tavLst>
                                        <p:tav tm="0">
                                          <p:val>
                                            <p:strVal val="#ppt_x"/>
                                          </p:val>
                                        </p:tav>
                                        <p:tav tm="100000">
                                          <p:val>
                                            <p:strVal val="#ppt_x"/>
                                          </p:val>
                                        </p:tav>
                                      </p:tavLst>
                                    </p:anim>
                                    <p:anim calcmode="lin" valueType="num">
                                      <p:cBhvr>
                                        <p:cTn id="13" dur="900" decel="100000" fill="hold"/>
                                        <p:tgtEl>
                                          <p:spTgt spid="1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900" decel="100000" fill="hold"/>
                                        <p:tgtEl>
                                          <p:spTgt spid="15"/>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900" decel="100000" fill="hold"/>
                                        <p:tgtEl>
                                          <p:spTgt spid="16"/>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a:grpSpLocks/>
          </p:cNvGrpSpPr>
          <p:nvPr/>
        </p:nvGrpSpPr>
        <p:grpSpPr>
          <a:xfrm>
            <a:off x="699794" y="1893448"/>
            <a:ext cx="2286000" cy="1307720"/>
            <a:chOff x="928055" y="1283221"/>
            <a:chExt cx="3048000" cy="1743627"/>
          </a:xfrm>
        </p:grpSpPr>
        <p:sp>
          <p:nvSpPr>
            <p:cNvPr id="31" name="Rectangle 30"/>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825" kern="3000" spc="30" dirty="0" err="1">
                  <a:solidFill>
                    <a:schemeClr val="bg1"/>
                  </a:solidFill>
                  <a:latin typeface="Liberation Sans" panose="020B0604020202020204" pitchFamily="34" charset="0"/>
                </a:rPr>
                <a:t>Neue</a:t>
              </a:r>
              <a:r>
                <a:rPr lang="en-US" sz="825" kern="3000" spc="30" dirty="0">
                  <a:solidFill>
                    <a:schemeClr val="bg1"/>
                  </a:solidFill>
                  <a:latin typeface="Liberation Sans" panose="020B0604020202020204" pitchFamily="34" charset="0"/>
                </a:rPr>
                <a:t> Swiss, what tends to get people hired is fit. When talented people fit well together they produce some pretty impressive </a:t>
              </a:r>
              <a:r>
                <a:rPr lang="en-US" sz="825" kern="3000" spc="30" dirty="0" smtClean="0">
                  <a:solidFill>
                    <a:schemeClr val="bg1"/>
                  </a:solidFill>
                  <a:latin typeface="Liberation Sans" panose="020B0604020202020204" pitchFamily="34" charset="0"/>
                </a:rPr>
                <a:t>stuff.</a:t>
              </a:r>
              <a:endParaRPr lang="en-US" sz="825" kern="3000" spc="30" dirty="0">
                <a:solidFill>
                  <a:schemeClr val="bg1"/>
                </a:solidFill>
                <a:latin typeface="Liberation Sans" panose="020B0604020202020204" pitchFamily="34" charset="0"/>
              </a:endParaRPr>
            </a:p>
          </p:txBody>
        </p:sp>
        <p:sp>
          <p:nvSpPr>
            <p:cNvPr id="32" name="Isosceles Triangle 31"/>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33" name="Group 32"/>
          <p:cNvGrpSpPr>
            <a:grpSpLocks/>
          </p:cNvGrpSpPr>
          <p:nvPr/>
        </p:nvGrpSpPr>
        <p:grpSpPr>
          <a:xfrm>
            <a:off x="2076728" y="4268854"/>
            <a:ext cx="2286000" cy="1307720"/>
            <a:chOff x="2763967" y="4450429"/>
            <a:chExt cx="3048000" cy="1743627"/>
          </a:xfrm>
        </p:grpSpPr>
        <p:sp>
          <p:nvSpPr>
            <p:cNvPr id="34" name="Rectangle 33"/>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35" name="Isosceles Triangle 34"/>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36" name="Group 35"/>
          <p:cNvGrpSpPr>
            <a:grpSpLocks/>
          </p:cNvGrpSpPr>
          <p:nvPr/>
        </p:nvGrpSpPr>
        <p:grpSpPr>
          <a:xfrm>
            <a:off x="3439245" y="1893448"/>
            <a:ext cx="2286000" cy="1307720"/>
            <a:chOff x="4580656" y="1283221"/>
            <a:chExt cx="3048000" cy="1743627"/>
          </a:xfrm>
        </p:grpSpPr>
        <p:sp>
          <p:nvSpPr>
            <p:cNvPr id="37" name="Rectangle 36"/>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dirty="0">
                  <a:solidFill>
                    <a:schemeClr val="bg1"/>
                  </a:solidFill>
                  <a:latin typeface="Liberation Sans" panose="020B0604020202020204" pitchFamily="34" charset="0"/>
                </a:rPr>
                <a:t>We always strive to meet each client’s unique set of needs and expectations by delivering a truly </a:t>
              </a:r>
              <a:r>
                <a:rPr lang="en-US" sz="825" kern="3000" dirty="0" err="1">
                  <a:solidFill>
                    <a:schemeClr val="bg1"/>
                  </a:solidFill>
                  <a:latin typeface="Liberation Sans" panose="020B0604020202020204" pitchFamily="34" charset="0"/>
                </a:rPr>
                <a:t>personalised</a:t>
              </a:r>
              <a:r>
                <a:rPr lang="en-US" sz="825" kern="3000" dirty="0">
                  <a:solidFill>
                    <a:schemeClr val="bg1"/>
                  </a:solidFill>
                  <a:latin typeface="Liberation Sans" panose="020B0604020202020204" pitchFamily="34" charset="0"/>
                </a:rPr>
                <a:t> experience on a professional basis.</a:t>
              </a:r>
            </a:p>
          </p:txBody>
        </p:sp>
        <p:sp>
          <p:nvSpPr>
            <p:cNvPr id="38" name="Isosceles Triangle 37"/>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39" name="Group 38"/>
          <p:cNvGrpSpPr>
            <a:grpSpLocks/>
          </p:cNvGrpSpPr>
          <p:nvPr/>
        </p:nvGrpSpPr>
        <p:grpSpPr>
          <a:xfrm>
            <a:off x="4816179" y="4268854"/>
            <a:ext cx="2286000" cy="1307720"/>
            <a:chOff x="6416568" y="4450429"/>
            <a:chExt cx="3048000" cy="1743627"/>
          </a:xfrm>
        </p:grpSpPr>
        <p:sp>
          <p:nvSpPr>
            <p:cNvPr id="40" name="Rectangle 39"/>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825" kern="3000" spc="30" dirty="0" err="1">
                  <a:solidFill>
                    <a:schemeClr val="bg1"/>
                  </a:solidFill>
                  <a:latin typeface="Liberation Sans" panose="020B0604020202020204" pitchFamily="34" charset="0"/>
                </a:rPr>
                <a:t>Neue</a:t>
              </a:r>
              <a:r>
                <a:rPr lang="en-US" sz="825" kern="3000" spc="30" dirty="0">
                  <a:solidFill>
                    <a:schemeClr val="bg1"/>
                  </a:solidFill>
                  <a:latin typeface="Liberation Sans" panose="020B0604020202020204" pitchFamily="34" charset="0"/>
                </a:rPr>
                <a:t> Swiss, what tends to get people hired is fit. When talented people fit well together they produce some pretty impressive stuff.</a:t>
              </a:r>
            </a:p>
          </p:txBody>
        </p:sp>
        <p:sp>
          <p:nvSpPr>
            <p:cNvPr id="41" name="Isosceles Triangle 40"/>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42" name="Group 41"/>
          <p:cNvGrpSpPr>
            <a:grpSpLocks/>
          </p:cNvGrpSpPr>
          <p:nvPr/>
        </p:nvGrpSpPr>
        <p:grpSpPr>
          <a:xfrm>
            <a:off x="6178696" y="1893448"/>
            <a:ext cx="2286000" cy="1307720"/>
            <a:chOff x="8233257" y="1283221"/>
            <a:chExt cx="3048000" cy="1743627"/>
          </a:xfrm>
        </p:grpSpPr>
        <p:sp>
          <p:nvSpPr>
            <p:cNvPr id="43" name="Rectangle 42"/>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44" name="Isosceles Triangle 43"/>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cxnSp>
        <p:nvCxnSpPr>
          <p:cNvPr id="45" name="Straight Connector 44"/>
          <p:cNvCxnSpPr>
            <a:cxnSpLocks/>
          </p:cNvCxnSpPr>
          <p:nvPr/>
        </p:nvCxnSpPr>
        <p:spPr>
          <a:xfrm>
            <a:off x="453809" y="3735456"/>
            <a:ext cx="8236744" cy="0"/>
          </a:xfrm>
          <a:prstGeom prst="line">
            <a:avLst/>
          </a:prstGeom>
          <a:ln w="14288">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Oval 45"/>
          <p:cNvSpPr>
            <a:spLocks/>
          </p:cNvSpPr>
          <p:nvPr/>
        </p:nvSpPr>
        <p:spPr>
          <a:xfrm>
            <a:off x="7067632"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Modern Pictograms" pitchFamily="50" charset="0"/>
              </a:rPr>
              <a:t>S</a:t>
            </a:r>
            <a:endParaRPr lang="en-US" sz="2400" dirty="0">
              <a:solidFill>
                <a:schemeClr val="bg1"/>
              </a:solidFill>
              <a:effectLst>
                <a:outerShdw blurRad="50800" dist="38100" dir="5400000" algn="t" rotWithShape="0">
                  <a:prstClr val="black">
                    <a:alpha val="40000"/>
                  </a:prstClr>
                </a:outerShdw>
              </a:effectLst>
            </a:endParaRPr>
          </a:p>
        </p:txBody>
      </p:sp>
      <p:sp>
        <p:nvSpPr>
          <p:cNvPr id="47" name="Oval 46"/>
          <p:cNvSpPr>
            <a:spLocks/>
          </p:cNvSpPr>
          <p:nvPr/>
        </p:nvSpPr>
        <p:spPr>
          <a:xfrm>
            <a:off x="5705115"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latin typeface="Sosa" pitchFamily="2" charset="0"/>
              </a:rPr>
              <a:t>E</a:t>
            </a:r>
            <a:endParaRPr lang="en-US" sz="24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48" name="Oval 47"/>
          <p:cNvSpPr>
            <a:spLocks/>
          </p:cNvSpPr>
          <p:nvPr/>
        </p:nvSpPr>
        <p:spPr>
          <a:xfrm>
            <a:off x="4311778"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2400" dirty="0">
              <a:solidFill>
                <a:schemeClr val="bg1"/>
              </a:solidFill>
              <a:effectLst>
                <a:outerShdw blurRad="50800" dist="38100" dir="5400000" algn="t" rotWithShape="0">
                  <a:prstClr val="black">
                    <a:alpha val="40000"/>
                  </a:prstClr>
                </a:outerShdw>
              </a:effectLst>
            </a:endParaRPr>
          </a:p>
        </p:txBody>
      </p:sp>
      <p:sp>
        <p:nvSpPr>
          <p:cNvPr id="49" name="Oval 48"/>
          <p:cNvSpPr>
            <a:spLocks/>
          </p:cNvSpPr>
          <p:nvPr/>
        </p:nvSpPr>
        <p:spPr>
          <a:xfrm>
            <a:off x="2918441"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2400" dirty="0">
              <a:solidFill>
                <a:schemeClr val="bg1"/>
              </a:solidFill>
              <a:effectLst>
                <a:outerShdw blurRad="50800" dist="38100" dir="5400000" algn="t" rotWithShape="0">
                  <a:prstClr val="black">
                    <a:alpha val="40000"/>
                  </a:prstClr>
                </a:outerShdw>
              </a:effectLst>
            </a:endParaRPr>
          </a:p>
        </p:txBody>
      </p:sp>
      <p:sp>
        <p:nvSpPr>
          <p:cNvPr id="50" name="Oval 49"/>
          <p:cNvSpPr>
            <a:spLocks/>
          </p:cNvSpPr>
          <p:nvPr/>
        </p:nvSpPr>
        <p:spPr>
          <a:xfrm>
            <a:off x="1555925"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2400" dirty="0">
              <a:solidFill>
                <a:schemeClr val="bg1"/>
              </a:solidFill>
              <a:effectLst>
                <a:outerShdw blurRad="50800" dist="38100" dir="5400000" algn="t" rotWithShape="0">
                  <a:prstClr val="black">
                    <a:alpha val="40000"/>
                  </a:prstClr>
                </a:outerShdw>
              </a:effectLst>
            </a:endParaRPr>
          </a:p>
        </p:txBody>
      </p:sp>
      <p:sp>
        <p:nvSpPr>
          <p:cNvPr id="51" name="Rectangle 50"/>
          <p:cNvSpPr>
            <a:spLocks/>
          </p:cNvSpPr>
          <p:nvPr/>
        </p:nvSpPr>
        <p:spPr>
          <a:xfrm>
            <a:off x="1296141" y="3216674"/>
            <a:ext cx="107305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ONE</a:t>
            </a:r>
            <a:endParaRPr lang="en-US" sz="1350" b="1" dirty="0">
              <a:solidFill>
                <a:schemeClr val="tx1">
                  <a:lumMod val="85000"/>
                  <a:lumOff val="15000"/>
                </a:schemeClr>
              </a:solidFill>
              <a:latin typeface="Georgia" panose="02040502050405020303" pitchFamily="18" charset="0"/>
            </a:endParaRPr>
          </a:p>
        </p:txBody>
      </p:sp>
      <p:sp>
        <p:nvSpPr>
          <p:cNvPr id="52" name="Rectangle 51"/>
          <p:cNvSpPr>
            <a:spLocks/>
          </p:cNvSpPr>
          <p:nvPr/>
        </p:nvSpPr>
        <p:spPr>
          <a:xfrm>
            <a:off x="2661564" y="4011278"/>
            <a:ext cx="1116331"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TWO</a:t>
            </a:r>
            <a:endParaRPr lang="en-US" sz="1350" b="1" dirty="0">
              <a:solidFill>
                <a:schemeClr val="tx1">
                  <a:lumMod val="85000"/>
                  <a:lumOff val="15000"/>
                </a:schemeClr>
              </a:solidFill>
              <a:latin typeface="Georgia" panose="02040502050405020303" pitchFamily="18" charset="0"/>
            </a:endParaRPr>
          </a:p>
        </p:txBody>
      </p:sp>
      <p:sp>
        <p:nvSpPr>
          <p:cNvPr id="53" name="Rectangle 52"/>
          <p:cNvSpPr>
            <a:spLocks/>
          </p:cNvSpPr>
          <p:nvPr/>
        </p:nvSpPr>
        <p:spPr>
          <a:xfrm>
            <a:off x="5357518" y="4011278"/>
            <a:ext cx="120129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FOUR</a:t>
            </a:r>
            <a:endParaRPr lang="en-US" sz="1350" b="1" dirty="0">
              <a:solidFill>
                <a:schemeClr val="tx1">
                  <a:lumMod val="85000"/>
                  <a:lumOff val="15000"/>
                </a:schemeClr>
              </a:solidFill>
              <a:latin typeface="Georgia" panose="02040502050405020303" pitchFamily="18" charset="0"/>
            </a:endParaRPr>
          </a:p>
        </p:txBody>
      </p:sp>
      <p:sp>
        <p:nvSpPr>
          <p:cNvPr id="54" name="Rectangle 53"/>
          <p:cNvSpPr>
            <a:spLocks/>
          </p:cNvSpPr>
          <p:nvPr/>
        </p:nvSpPr>
        <p:spPr>
          <a:xfrm>
            <a:off x="6622470" y="3216674"/>
            <a:ext cx="139846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FINAL STAGE</a:t>
            </a:r>
            <a:endParaRPr lang="en-US" sz="1350" b="1" dirty="0">
              <a:solidFill>
                <a:schemeClr val="tx1">
                  <a:lumMod val="85000"/>
                  <a:lumOff val="15000"/>
                </a:schemeClr>
              </a:solidFill>
              <a:latin typeface="Georgia" panose="02040502050405020303" pitchFamily="18" charset="0"/>
            </a:endParaRPr>
          </a:p>
        </p:txBody>
      </p:sp>
      <p:sp>
        <p:nvSpPr>
          <p:cNvPr id="55" name="Rectangle 54"/>
          <p:cNvSpPr>
            <a:spLocks/>
          </p:cNvSpPr>
          <p:nvPr/>
        </p:nvSpPr>
        <p:spPr>
          <a:xfrm>
            <a:off x="3919885" y="3216674"/>
            <a:ext cx="1324722"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THREE</a:t>
            </a:r>
            <a:endParaRPr lang="en-US" sz="1350" b="1" dirty="0">
              <a:solidFill>
                <a:schemeClr val="tx1">
                  <a:lumMod val="85000"/>
                  <a:lumOff val="15000"/>
                </a:schemeClr>
              </a:solidFill>
              <a:latin typeface="Georgia" panose="02040502050405020303" pitchFamily="18" charset="0"/>
            </a:endParaRPr>
          </a:p>
        </p:txBody>
      </p:sp>
      <p:sp>
        <p:nvSpPr>
          <p:cNvPr id="56" name="Text Box 7"/>
          <p:cNvSpPr txBox="1">
            <a:spLocks noChangeArrowheads="1"/>
          </p:cNvSpPr>
          <p:nvPr/>
        </p:nvSpPr>
        <p:spPr bwMode="auto">
          <a:xfrm>
            <a:off x="2981440" y="664101"/>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7" name="Text Box 7"/>
          <p:cNvSpPr txBox="1">
            <a:spLocks noChangeArrowheads="1"/>
          </p:cNvSpPr>
          <p:nvPr/>
        </p:nvSpPr>
        <p:spPr bwMode="auto">
          <a:xfrm>
            <a:off x="566444" y="1156542"/>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7"/>
                                        </p:tgtEl>
                                        <p:attrNameLst>
                                          <p:attrName>style.visibility</p:attrName>
                                        </p:attrNameLst>
                                      </p:cBhvr>
                                      <p:to>
                                        <p:strVal val="visible"/>
                                      </p:to>
                                    </p:set>
                                    <p:anim calcmode="lin" valueType="num">
                                      <p:cBhvr>
                                        <p:cTn id="13" dur="500" fill="hold"/>
                                        <p:tgtEl>
                                          <p:spTgt spid="57"/>
                                        </p:tgtEl>
                                        <p:attrNameLst>
                                          <p:attrName>ppt_w</p:attrName>
                                        </p:attrNameLst>
                                      </p:cBhvr>
                                      <p:tavLst>
                                        <p:tav tm="0">
                                          <p:val>
                                            <p:fltVal val="0"/>
                                          </p:val>
                                        </p:tav>
                                        <p:tav tm="100000">
                                          <p:val>
                                            <p:strVal val="#ppt_w"/>
                                          </p:val>
                                        </p:tav>
                                      </p:tavLst>
                                    </p:anim>
                                    <p:anim calcmode="lin" valueType="num">
                                      <p:cBhvr>
                                        <p:cTn id="14" dur="500" fill="hold"/>
                                        <p:tgtEl>
                                          <p:spTgt spid="57"/>
                                        </p:tgtEl>
                                        <p:attrNameLst>
                                          <p:attrName>ppt_h</p:attrName>
                                        </p:attrNameLst>
                                      </p:cBhvr>
                                      <p:tavLst>
                                        <p:tav tm="0">
                                          <p:val>
                                            <p:fltVal val="0"/>
                                          </p:val>
                                        </p:tav>
                                        <p:tav tm="100000">
                                          <p:val>
                                            <p:strVal val="#ppt_h"/>
                                          </p:val>
                                        </p:tav>
                                      </p:tavLst>
                                    </p:anim>
                                    <p:animEffect transition="in" filter="fade">
                                      <p:cBhvr>
                                        <p:cTn id="15" dur="500"/>
                                        <p:tgtEl>
                                          <p:spTgt spid="57"/>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750" fill="hold"/>
                                        <p:tgtEl>
                                          <p:spTgt spid="45"/>
                                        </p:tgtEl>
                                        <p:attrNameLst>
                                          <p:attrName>ppt_x</p:attrName>
                                        </p:attrNameLst>
                                      </p:cBhvr>
                                      <p:tavLst>
                                        <p:tav tm="0">
                                          <p:val>
                                            <p:strVal val="#ppt_x"/>
                                          </p:val>
                                        </p:tav>
                                        <p:tav tm="100000">
                                          <p:val>
                                            <p:strVal val="#ppt_x"/>
                                          </p:val>
                                        </p:tav>
                                      </p:tavLst>
                                    </p:anim>
                                    <p:anim calcmode="lin" valueType="num">
                                      <p:cBhvr additive="base">
                                        <p:cTn id="20" dur="750" fill="hold"/>
                                        <p:tgtEl>
                                          <p:spTgt spid="45"/>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750" fill="hold"/>
                                        <p:tgtEl>
                                          <p:spTgt spid="50"/>
                                        </p:tgtEl>
                                        <p:attrNameLst>
                                          <p:attrName>ppt_x</p:attrName>
                                        </p:attrNameLst>
                                      </p:cBhvr>
                                      <p:tavLst>
                                        <p:tav tm="0">
                                          <p:val>
                                            <p:strVal val="0-#ppt_w/2"/>
                                          </p:val>
                                        </p:tav>
                                        <p:tav tm="100000">
                                          <p:val>
                                            <p:strVal val="#ppt_x"/>
                                          </p:val>
                                        </p:tav>
                                      </p:tavLst>
                                    </p:anim>
                                    <p:anim calcmode="lin" valueType="num">
                                      <p:cBhvr additive="base">
                                        <p:cTn id="25" dur="750" fill="hold"/>
                                        <p:tgtEl>
                                          <p:spTgt spid="50"/>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additive="base">
                                        <p:cTn id="37" dur="750" fill="hold"/>
                                        <p:tgtEl>
                                          <p:spTgt spid="49"/>
                                        </p:tgtEl>
                                        <p:attrNameLst>
                                          <p:attrName>ppt_x</p:attrName>
                                        </p:attrNameLst>
                                      </p:cBhvr>
                                      <p:tavLst>
                                        <p:tav tm="0">
                                          <p:val>
                                            <p:strVal val="0-#ppt_w/2"/>
                                          </p:val>
                                        </p:tav>
                                        <p:tav tm="100000">
                                          <p:val>
                                            <p:strVal val="#ppt_x"/>
                                          </p:val>
                                        </p:tav>
                                      </p:tavLst>
                                    </p:anim>
                                    <p:anim calcmode="lin" valueType="num">
                                      <p:cBhvr additive="base">
                                        <p:cTn id="38" dur="750" fill="hold"/>
                                        <p:tgtEl>
                                          <p:spTgt spid="49"/>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500"/>
                                        <p:tgtEl>
                                          <p:spTgt spid="52"/>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750" fill="hold"/>
                                        <p:tgtEl>
                                          <p:spTgt spid="48"/>
                                        </p:tgtEl>
                                        <p:attrNameLst>
                                          <p:attrName>ppt_x</p:attrName>
                                        </p:attrNameLst>
                                      </p:cBhvr>
                                      <p:tavLst>
                                        <p:tav tm="0">
                                          <p:val>
                                            <p:strVal val="0-#ppt_w/2"/>
                                          </p:val>
                                        </p:tav>
                                        <p:tav tm="100000">
                                          <p:val>
                                            <p:strVal val="#ppt_x"/>
                                          </p:val>
                                        </p:tav>
                                      </p:tavLst>
                                    </p:anim>
                                    <p:anim calcmode="lin" valueType="num">
                                      <p:cBhvr additive="base">
                                        <p:cTn id="51" dur="750" fill="hold"/>
                                        <p:tgtEl>
                                          <p:spTgt spid="48"/>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fade">
                                      <p:cBhvr>
                                        <p:cTn id="55" dur="500"/>
                                        <p:tgtEl>
                                          <p:spTgt spid="55"/>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additive="base">
                                        <p:cTn id="63" dur="750" fill="hold"/>
                                        <p:tgtEl>
                                          <p:spTgt spid="47"/>
                                        </p:tgtEl>
                                        <p:attrNameLst>
                                          <p:attrName>ppt_x</p:attrName>
                                        </p:attrNameLst>
                                      </p:cBhvr>
                                      <p:tavLst>
                                        <p:tav tm="0">
                                          <p:val>
                                            <p:strVal val="0-#ppt_w/2"/>
                                          </p:val>
                                        </p:tav>
                                        <p:tav tm="100000">
                                          <p:val>
                                            <p:strVal val="#ppt_x"/>
                                          </p:val>
                                        </p:tav>
                                      </p:tavLst>
                                    </p:anim>
                                    <p:anim calcmode="lin" valueType="num">
                                      <p:cBhvr additive="base">
                                        <p:cTn id="64" dur="750" fill="hold"/>
                                        <p:tgtEl>
                                          <p:spTgt spid="47"/>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additive="base">
                                        <p:cTn id="76" dur="750" fill="hold"/>
                                        <p:tgtEl>
                                          <p:spTgt spid="46"/>
                                        </p:tgtEl>
                                        <p:attrNameLst>
                                          <p:attrName>ppt_x</p:attrName>
                                        </p:attrNameLst>
                                      </p:cBhvr>
                                      <p:tavLst>
                                        <p:tav tm="0">
                                          <p:val>
                                            <p:strVal val="0-#ppt_w/2"/>
                                          </p:val>
                                        </p:tav>
                                        <p:tav tm="100000">
                                          <p:val>
                                            <p:strVal val="#ppt_x"/>
                                          </p:val>
                                        </p:tav>
                                      </p:tavLst>
                                    </p:anim>
                                    <p:anim calcmode="lin" valueType="num">
                                      <p:cBhvr additive="base">
                                        <p:cTn id="77" dur="750" fill="hold"/>
                                        <p:tgtEl>
                                          <p:spTgt spid="46"/>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54"/>
                                        </p:tgtEl>
                                        <p:attrNameLst>
                                          <p:attrName>style.visibility</p:attrName>
                                        </p:attrNameLst>
                                      </p:cBhvr>
                                      <p:to>
                                        <p:strVal val="visible"/>
                                      </p:to>
                                    </p:set>
                                    <p:animEffect transition="in" filter="fade">
                                      <p:cBhvr>
                                        <p:cTn id="81" dur="500"/>
                                        <p:tgtEl>
                                          <p:spTgt spid="54"/>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p:bldP spid="52" grpId="0"/>
      <p:bldP spid="53" grpId="0"/>
      <p:bldP spid="54" grpId="0"/>
      <p:bldP spid="55" grpId="0"/>
      <p:bldP spid="56" grpId="0"/>
      <p:bldP spid="5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bwMode="auto">
          <a:xfrm>
            <a:off x="4890040" y="2447924"/>
            <a:ext cx="2449512" cy="732065"/>
          </a:xfrm>
          <a:prstGeom prst="rect">
            <a:avLst/>
          </a:prstGeom>
        </p:spPr>
        <p:txBody>
          <a:bodyPr wrap="square" lIns="68567" tIns="34283" rIns="68567" bIns="34283"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3" name="Title 13"/>
          <p:cNvSpPr txBox="1">
            <a:spLocks/>
          </p:cNvSpPr>
          <p:nvPr/>
        </p:nvSpPr>
        <p:spPr bwMode="auto">
          <a:xfrm>
            <a:off x="4869402" y="2071688"/>
            <a:ext cx="2884488"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625" dirty="0">
                <a:solidFill>
                  <a:srgbClr val="5B9BD5"/>
                </a:solidFill>
                <a:latin typeface="Source Sans Pro Light" panose="020B0403030403020204" pitchFamily="34" charset="0"/>
                <a:cs typeface="Raleway"/>
              </a:rPr>
              <a:t>Start</a:t>
            </a:r>
          </a:p>
        </p:txBody>
      </p:sp>
      <p:cxnSp>
        <p:nvCxnSpPr>
          <p:cNvPr id="14" name="Straight Connector 13"/>
          <p:cNvCxnSpPr>
            <a:cxnSpLocks/>
            <a:stCxn id="22" idx="2"/>
          </p:cNvCxnSpPr>
          <p:nvPr/>
        </p:nvCxnSpPr>
        <p:spPr>
          <a:xfrm flipH="1">
            <a:off x="4579935" y="4710951"/>
            <a:ext cx="3458" cy="2147049"/>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5" name="Content Placeholder 2"/>
          <p:cNvSpPr txBox="1">
            <a:spLocks/>
          </p:cNvSpPr>
          <p:nvPr/>
        </p:nvSpPr>
        <p:spPr bwMode="auto">
          <a:xfrm>
            <a:off x="1656702" y="4535391"/>
            <a:ext cx="2449512" cy="70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6" name="Title 13"/>
          <p:cNvSpPr txBox="1">
            <a:spLocks/>
          </p:cNvSpPr>
          <p:nvPr/>
        </p:nvSpPr>
        <p:spPr bwMode="auto">
          <a:xfrm>
            <a:off x="1221727" y="4160742"/>
            <a:ext cx="28844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625" dirty="0" err="1" smtClean="0">
                <a:solidFill>
                  <a:srgbClr val="44546A"/>
                </a:solidFill>
                <a:latin typeface="Source Sans Pro Light" panose="020B0403030403020204" pitchFamily="34" charset="0"/>
                <a:cs typeface="Raleway"/>
              </a:rPr>
              <a:t>Planing</a:t>
            </a:r>
            <a:endParaRPr lang="en-US" sz="2625" dirty="0">
              <a:solidFill>
                <a:srgbClr val="44546A"/>
              </a:solidFill>
              <a:latin typeface="Source Sans Pro Light" panose="020B0403030403020204" pitchFamily="34" charset="0"/>
              <a:cs typeface="Raleway"/>
            </a:endParaRPr>
          </a:p>
        </p:txBody>
      </p:sp>
      <p:cxnSp>
        <p:nvCxnSpPr>
          <p:cNvPr id="17" name="Straight Connector 16"/>
          <p:cNvCxnSpPr>
            <a:cxnSpLocks/>
            <a:stCxn id="22" idx="0"/>
          </p:cNvCxnSpPr>
          <p:nvPr/>
        </p:nvCxnSpPr>
        <p:spPr>
          <a:xfrm flipH="1" flipV="1">
            <a:off x="4576478" y="2724732"/>
            <a:ext cx="6915" cy="1155222"/>
          </a:xfrm>
          <a:prstGeom prst="line">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TextBox 18"/>
          <p:cNvSpPr txBox="1">
            <a:spLocks/>
          </p:cNvSpPr>
          <p:nvPr/>
        </p:nvSpPr>
        <p:spPr>
          <a:xfrm>
            <a:off x="4290323" y="1924679"/>
            <a:ext cx="566502" cy="830997"/>
          </a:xfrm>
          <a:prstGeom prst="rect">
            <a:avLst/>
          </a:prstGeom>
          <a:noFill/>
        </p:spPr>
        <p:txBody>
          <a:bodyPr wrap="none" lIns="68580" tIns="34290" rIns="68580" bIns="34290" rtlCol="0">
            <a:spAutoFit/>
          </a:bodyPr>
          <a:lstStyle/>
          <a:p>
            <a:pPr algn="ctr"/>
            <a:r>
              <a:rPr lang="en-US" sz="4950" dirty="0">
                <a:solidFill>
                  <a:srgbClr val="5B9BD5"/>
                </a:solidFill>
                <a:latin typeface="Modern Pictograms" pitchFamily="50" charset="0"/>
              </a:rPr>
              <a:t>9</a:t>
            </a:r>
            <a:endParaRPr lang="en-US" sz="4950" dirty="0">
              <a:solidFill>
                <a:srgbClr val="5B9BD5"/>
              </a:solidFill>
            </a:endParaRPr>
          </a:p>
        </p:txBody>
      </p:sp>
      <p:sp>
        <p:nvSpPr>
          <p:cNvPr id="22" name="TextBox 21"/>
          <p:cNvSpPr txBox="1">
            <a:spLocks/>
          </p:cNvSpPr>
          <p:nvPr/>
        </p:nvSpPr>
        <p:spPr>
          <a:xfrm>
            <a:off x="4207168" y="3879954"/>
            <a:ext cx="752450" cy="830997"/>
          </a:xfrm>
          <a:prstGeom prst="rect">
            <a:avLst/>
          </a:prstGeom>
          <a:noFill/>
        </p:spPr>
        <p:txBody>
          <a:bodyPr wrap="none" lIns="68580" tIns="34290" rIns="68580" bIns="34290" rtlCol="0">
            <a:spAutoFit/>
          </a:bodyPr>
          <a:lstStyle/>
          <a:p>
            <a:pPr algn="ctr"/>
            <a:r>
              <a:rPr lang="en-US" sz="4950" dirty="0" smtClean="0">
                <a:solidFill>
                  <a:srgbClr val="ED7D31"/>
                </a:solidFill>
                <a:latin typeface="Modern Pictograms" pitchFamily="50" charset="0"/>
              </a:rPr>
              <a:t>a</a:t>
            </a:r>
            <a:endParaRPr lang="en-US" sz="495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p:tgtEl>
                                          <p:spTgt spid="17"/>
                                        </p:tgtEl>
                                        <p:attrNameLst>
                                          <p:attrName>ppt_y</p:attrName>
                                        </p:attrNameLst>
                                      </p:cBhvr>
                                      <p:tavLst>
                                        <p:tav tm="0">
                                          <p:val>
                                            <p:strVal val="#ppt_y-#ppt_h*1.125000"/>
                                          </p:val>
                                        </p:tav>
                                        <p:tav tm="100000">
                                          <p:val>
                                            <p:strVal val="#ppt_y"/>
                                          </p:val>
                                        </p:tav>
                                      </p:tavLst>
                                    </p:anim>
                                    <p:animEffect transition="in" filter="wipe(down)">
                                      <p:cBhvr>
                                        <p:cTn id="22" dur="500"/>
                                        <p:tgtEl>
                                          <p:spTgt spid="17"/>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ppt_y</p:attrName>
                                        </p:attrNameLst>
                                      </p:cBhvr>
                                      <p:tavLst>
                                        <p:tav tm="0">
                                          <p:val>
                                            <p:strVal val="#ppt_y-#ppt_h*1.125000"/>
                                          </p:val>
                                        </p:tav>
                                        <p:tav tm="100000">
                                          <p:val>
                                            <p:strVal val="#ppt_y"/>
                                          </p:val>
                                        </p:tav>
                                      </p:tavLst>
                                    </p:anim>
                                    <p:animEffect transition="in" filter="wipe(down)">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5" grpId="0"/>
      <p:bldP spid="16" grpId="0"/>
      <p:bldP spid="19" grpId="0"/>
      <p:bldP spid="2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2"/>
          <p:cNvSpPr txBox="1">
            <a:spLocks/>
          </p:cNvSpPr>
          <p:nvPr/>
        </p:nvSpPr>
        <p:spPr bwMode="auto">
          <a:xfrm>
            <a:off x="4898699" y="2421948"/>
            <a:ext cx="2449512" cy="732065"/>
          </a:xfrm>
          <a:prstGeom prst="rect">
            <a:avLst/>
          </a:prstGeom>
        </p:spPr>
        <p:txBody>
          <a:bodyPr wrap="square" lIns="68567" tIns="34283" rIns="68567" bIns="34283"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6" name="Title 13"/>
          <p:cNvSpPr txBox="1">
            <a:spLocks/>
          </p:cNvSpPr>
          <p:nvPr/>
        </p:nvSpPr>
        <p:spPr bwMode="auto">
          <a:xfrm>
            <a:off x="4878062" y="2045711"/>
            <a:ext cx="316172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625" dirty="0" smtClean="0">
                <a:solidFill>
                  <a:srgbClr val="A5A5A5"/>
                </a:solidFill>
                <a:latin typeface="Source Sans Pro Light" panose="020B0403030403020204" pitchFamily="34" charset="0"/>
                <a:cs typeface="Raleway"/>
              </a:rPr>
              <a:t>Design</a:t>
            </a:r>
            <a:endParaRPr lang="en-US" sz="2625" dirty="0">
              <a:solidFill>
                <a:srgbClr val="A5A5A5"/>
              </a:solidFill>
              <a:latin typeface="Source Sans Pro Light" panose="020B0403030403020204" pitchFamily="34" charset="0"/>
              <a:cs typeface="Raleway"/>
            </a:endParaRPr>
          </a:p>
        </p:txBody>
      </p:sp>
      <p:cxnSp>
        <p:nvCxnSpPr>
          <p:cNvPr id="17" name="Straight Connector 16"/>
          <p:cNvCxnSpPr>
            <a:cxnSpLocks/>
          </p:cNvCxnSpPr>
          <p:nvPr/>
        </p:nvCxnSpPr>
        <p:spPr>
          <a:xfrm flipH="1">
            <a:off x="4585138" y="4730755"/>
            <a:ext cx="98" cy="2127245"/>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8" name="Content Placeholder 2"/>
          <p:cNvSpPr txBox="1">
            <a:spLocks/>
          </p:cNvSpPr>
          <p:nvPr/>
        </p:nvSpPr>
        <p:spPr bwMode="auto">
          <a:xfrm>
            <a:off x="1665361" y="4509415"/>
            <a:ext cx="2449512" cy="70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9" name="Title 13"/>
          <p:cNvSpPr txBox="1">
            <a:spLocks/>
          </p:cNvSpPr>
          <p:nvPr/>
        </p:nvSpPr>
        <p:spPr bwMode="auto">
          <a:xfrm>
            <a:off x="1230386" y="4134765"/>
            <a:ext cx="28844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625" dirty="0" smtClean="0">
                <a:solidFill>
                  <a:srgbClr val="FFC000"/>
                </a:solidFill>
                <a:latin typeface="Source Sans Pro Light" panose="020B0403030403020204" pitchFamily="34" charset="0"/>
                <a:cs typeface="Raleway"/>
              </a:rPr>
              <a:t>Videos</a:t>
            </a:r>
            <a:endParaRPr lang="en-US" sz="2625" dirty="0">
              <a:solidFill>
                <a:srgbClr val="FFC000"/>
              </a:solidFill>
              <a:latin typeface="Source Sans Pro Light" panose="020B0403030403020204" pitchFamily="34" charset="0"/>
              <a:cs typeface="Raleway"/>
            </a:endParaRPr>
          </a:p>
        </p:txBody>
      </p:sp>
      <p:cxnSp>
        <p:nvCxnSpPr>
          <p:cNvPr id="20" name="Straight Connector 19"/>
          <p:cNvCxnSpPr>
            <a:cxnSpLocks/>
          </p:cNvCxnSpPr>
          <p:nvPr/>
        </p:nvCxnSpPr>
        <p:spPr>
          <a:xfrm flipH="1">
            <a:off x="4585138" y="2735042"/>
            <a:ext cx="98" cy="1212478"/>
          </a:xfrm>
          <a:prstGeom prst="line">
            <a:avLst/>
          </a:prstGeom>
          <a:ln w="4763">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p:cNvCxnSpPr>
          <p:nvPr/>
        </p:nvCxnSpPr>
        <p:spPr>
          <a:xfrm flipH="1" flipV="1">
            <a:off x="4585138" y="0"/>
            <a:ext cx="1" cy="1905001"/>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2" name="TextBox 21"/>
          <p:cNvSpPr txBox="1">
            <a:spLocks/>
          </p:cNvSpPr>
          <p:nvPr/>
        </p:nvSpPr>
        <p:spPr>
          <a:xfrm>
            <a:off x="4247117" y="3866921"/>
            <a:ext cx="696344" cy="830997"/>
          </a:xfrm>
          <a:prstGeom prst="rect">
            <a:avLst/>
          </a:prstGeom>
          <a:noFill/>
        </p:spPr>
        <p:txBody>
          <a:bodyPr wrap="none" lIns="68580" tIns="34290" rIns="68580" bIns="34290" rtlCol="0">
            <a:spAutoFit/>
          </a:bodyPr>
          <a:lstStyle/>
          <a:p>
            <a:pPr algn="ctr"/>
            <a:r>
              <a:rPr lang="en-US" sz="4950" dirty="0" smtClean="0">
                <a:solidFill>
                  <a:srgbClr val="ED7D31"/>
                </a:solidFill>
                <a:latin typeface="Modern Pictograms" pitchFamily="50" charset="0"/>
              </a:rPr>
              <a:t>P</a:t>
            </a:r>
            <a:endParaRPr lang="en-US" sz="4950" dirty="0">
              <a:solidFill>
                <a:srgbClr val="ED7D31"/>
              </a:solidFill>
            </a:endParaRPr>
          </a:p>
        </p:txBody>
      </p:sp>
      <p:sp>
        <p:nvSpPr>
          <p:cNvPr id="23" name="TextBox 22"/>
          <p:cNvSpPr txBox="1">
            <a:spLocks/>
          </p:cNvSpPr>
          <p:nvPr/>
        </p:nvSpPr>
        <p:spPr>
          <a:xfrm>
            <a:off x="4329672" y="2039492"/>
            <a:ext cx="531235" cy="577081"/>
          </a:xfrm>
          <a:prstGeom prst="rect">
            <a:avLst/>
          </a:prstGeom>
          <a:noFill/>
        </p:spPr>
        <p:txBody>
          <a:bodyPr wrap="none" lIns="68580" tIns="34290" rIns="68580" bIns="34290" rtlCol="0">
            <a:spAutoFit/>
          </a:bodyPr>
          <a:lstStyle/>
          <a:p>
            <a:pPr algn="ctr"/>
            <a:r>
              <a:rPr lang="en-US" sz="3300" dirty="0">
                <a:solidFill>
                  <a:srgbClr val="44546A"/>
                </a:solidFill>
                <a:latin typeface="FontAwesome" pitchFamily="2" charset="0"/>
              </a:rPr>
              <a:t></a:t>
            </a:r>
            <a:endParaRPr lang="en-US" sz="33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down)">
                                      <p:cBhvr>
                                        <p:cTn id="8" dur="500"/>
                                        <p:tgtEl>
                                          <p:spTgt spid="21"/>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p:tgtEl>
                                          <p:spTgt spid="20"/>
                                        </p:tgtEl>
                                        <p:attrNameLst>
                                          <p:attrName>ppt_y</p:attrName>
                                        </p:attrNameLst>
                                      </p:cBhvr>
                                      <p:tavLst>
                                        <p:tav tm="0">
                                          <p:val>
                                            <p:strVal val="#ppt_y-#ppt_h*1.125000"/>
                                          </p:val>
                                        </p:tav>
                                        <p:tav tm="100000">
                                          <p:val>
                                            <p:strVal val="#ppt_y"/>
                                          </p:val>
                                        </p:tav>
                                      </p:tavLst>
                                    </p:anim>
                                    <p:animEffect transition="in" filter="wipe(down)">
                                      <p:cBhvr>
                                        <p:cTn id="27" dur="500"/>
                                        <p:tgtEl>
                                          <p:spTgt spid="2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ppt_y</p:attrName>
                                        </p:attrNameLst>
                                      </p:cBhvr>
                                      <p:tavLst>
                                        <p:tav tm="0">
                                          <p:val>
                                            <p:strVal val="#ppt_y-#ppt_h*1.125000"/>
                                          </p:val>
                                        </p:tav>
                                        <p:tav tm="100000">
                                          <p:val>
                                            <p:strVal val="#ppt_y"/>
                                          </p:val>
                                        </p:tav>
                                      </p:tavLst>
                                    </p:anim>
                                    <p:animEffect transition="in" filter="wipe(down)">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19"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4-Point Star 7"/>
          <p:cNvSpPr>
            <a:spLocks/>
          </p:cNvSpPr>
          <p:nvPr/>
        </p:nvSpPr>
        <p:spPr>
          <a:xfrm>
            <a:off x="4324505" y="211444"/>
            <a:ext cx="5332686" cy="5332686"/>
          </a:xfrm>
          <a:prstGeom prst="star24">
            <a:avLst/>
          </a:prstGeom>
          <a:gradFill>
            <a:gsLst>
              <a:gs pos="0">
                <a:srgbClr val="FFFF00">
                  <a:lumMod val="29000"/>
                  <a:lumOff val="71000"/>
                </a:srgbClr>
              </a:gs>
              <a:gs pos="50000">
                <a:srgbClr val="FFC000">
                  <a:lumMod val="46000"/>
                  <a:lumOff val="54000"/>
                  <a:alpha val="16000"/>
                </a:srgbClr>
              </a:gs>
              <a:gs pos="100000">
                <a:srgbClr val="FFFF00">
                  <a:lumMod val="26000"/>
                  <a:lumOff val="74000"/>
                </a:srgbClr>
              </a:gs>
            </a:gsLst>
            <a:lin ang="5400000" scaled="0"/>
          </a:gradFill>
          <a:ln w="95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74575" y="559700"/>
            <a:ext cx="3318833" cy="498282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a:spLocks/>
          </p:cNvSpPr>
          <p:nvPr/>
        </p:nvSpPr>
        <p:spPr>
          <a:xfrm rot="21248719">
            <a:off x="1537725" y="3703684"/>
            <a:ext cx="3705347" cy="942008"/>
          </a:xfrm>
          <a:prstGeom prst="rect">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r>
              <a:rPr lang="en-US" sz="4950" b="1" dirty="0" smtClean="0">
                <a:solidFill>
                  <a:schemeClr val="bg1"/>
                </a:solidFill>
                <a:latin typeface="Georgia" panose="02040502050405020303" pitchFamily="18" charset="0"/>
              </a:rPr>
              <a:t>Exclusive</a:t>
            </a:r>
            <a:endParaRPr lang="pl-PL" sz="4950" b="1" dirty="0">
              <a:solidFill>
                <a:schemeClr val="bg1"/>
              </a:solidFill>
              <a:latin typeface="Georgia" panose="02040502050405020303" pitchFamily="18" charset="0"/>
            </a:endParaRPr>
          </a:p>
        </p:txBody>
      </p:sp>
      <p:sp>
        <p:nvSpPr>
          <p:cNvPr id="12" name="Rectangle 11"/>
          <p:cNvSpPr>
            <a:spLocks/>
          </p:cNvSpPr>
          <p:nvPr/>
        </p:nvSpPr>
        <p:spPr>
          <a:xfrm rot="21205395">
            <a:off x="3754219" y="4261214"/>
            <a:ext cx="3935401" cy="1061038"/>
          </a:xfrm>
          <a:prstGeom prst="rect">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r>
              <a:rPr lang="en-US" sz="6000" b="1" dirty="0" smtClean="0">
                <a:latin typeface="Georgia" panose="02040502050405020303" pitchFamily="18" charset="0"/>
              </a:rPr>
              <a:t>Webinar</a:t>
            </a:r>
            <a:endParaRPr lang="pl-PL" sz="6000" b="1" dirty="0">
              <a:latin typeface="Georgia" panose="02040502050405020303" pitchFamily="18" charset="0"/>
            </a:endParaRPr>
          </a:p>
        </p:txBody>
      </p:sp>
      <p:sp>
        <p:nvSpPr>
          <p:cNvPr id="13" name="TextBox 12"/>
          <p:cNvSpPr txBox="1">
            <a:spLocks/>
          </p:cNvSpPr>
          <p:nvPr/>
        </p:nvSpPr>
        <p:spPr>
          <a:xfrm>
            <a:off x="437495" y="1605855"/>
            <a:ext cx="5284425" cy="1084912"/>
          </a:xfrm>
          <a:prstGeom prst="rect">
            <a:avLst/>
          </a:prstGeom>
          <a:noFill/>
        </p:spPr>
        <p:txBody>
          <a:bodyPr wrap="square" lIns="68580" tIns="34290" rIns="68580" bIns="34290" rtlCol="0">
            <a:spAutoFit/>
          </a:bodyPr>
          <a:lstStyle/>
          <a:p>
            <a:pPr algn="ctr"/>
            <a:r>
              <a:rPr lang="en-US" sz="66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6600" b="1" dirty="0" smtClean="0">
                <a:solidFill>
                  <a:srgbClr val="FF0000"/>
                </a:solidFill>
                <a:effectLst>
                  <a:outerShdw blurRad="38100" dist="38100" dir="2700000" algn="tl">
                    <a:srgbClr val="000000">
                      <a:alpha val="43137"/>
                    </a:srgbClr>
                  </a:outerShdw>
                </a:effectLst>
                <a:latin typeface="Rockwell" panose="02060603020205020403" pitchFamily="18" charset="0"/>
                <a:cs typeface="Raleway"/>
              </a:rPr>
              <a:t>X</a:t>
            </a:r>
            <a:endParaRPr lang="id-ID" sz="6600" b="1" dirty="0">
              <a:solidFill>
                <a:srgbClr val="FF0000"/>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14" name="Rectangle 13"/>
          <p:cNvSpPr>
            <a:spLocks/>
          </p:cNvSpPr>
          <p:nvPr/>
        </p:nvSpPr>
        <p:spPr>
          <a:xfrm>
            <a:off x="673976" y="2690766"/>
            <a:ext cx="4836073" cy="306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05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2"/>
          <p:cNvSpPr txBox="1">
            <a:spLocks/>
          </p:cNvSpPr>
          <p:nvPr/>
        </p:nvSpPr>
        <p:spPr bwMode="auto">
          <a:xfrm>
            <a:off x="4898699" y="2455368"/>
            <a:ext cx="2449512" cy="732065"/>
          </a:xfrm>
          <a:prstGeom prst="rect">
            <a:avLst/>
          </a:prstGeom>
        </p:spPr>
        <p:txBody>
          <a:bodyPr wrap="square" lIns="68567" tIns="34283" rIns="68567" bIns="34283"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7" name="Title 13"/>
          <p:cNvSpPr txBox="1">
            <a:spLocks/>
          </p:cNvSpPr>
          <p:nvPr/>
        </p:nvSpPr>
        <p:spPr bwMode="auto">
          <a:xfrm>
            <a:off x="4878061" y="2045711"/>
            <a:ext cx="2884488"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625" dirty="0">
                <a:solidFill>
                  <a:srgbClr val="4472C4"/>
                </a:solidFill>
                <a:latin typeface="Source Sans Pro Light" panose="020B0403030403020204" pitchFamily="34" charset="0"/>
                <a:cs typeface="Raleway"/>
              </a:rPr>
              <a:t>Organization</a:t>
            </a:r>
          </a:p>
        </p:txBody>
      </p:sp>
      <p:sp>
        <p:nvSpPr>
          <p:cNvPr id="18" name="Content Placeholder 2"/>
          <p:cNvSpPr txBox="1">
            <a:spLocks/>
          </p:cNvSpPr>
          <p:nvPr/>
        </p:nvSpPr>
        <p:spPr bwMode="auto">
          <a:xfrm>
            <a:off x="1665361" y="4509415"/>
            <a:ext cx="2449512" cy="70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9" name="Title 13"/>
          <p:cNvSpPr txBox="1">
            <a:spLocks/>
          </p:cNvSpPr>
          <p:nvPr/>
        </p:nvSpPr>
        <p:spPr bwMode="auto">
          <a:xfrm>
            <a:off x="1230386" y="4134765"/>
            <a:ext cx="28844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625" dirty="0">
                <a:solidFill>
                  <a:srgbClr val="70AD47"/>
                </a:solidFill>
                <a:latin typeface="Source Sans Pro Light" panose="020B0403030403020204" pitchFamily="34" charset="0"/>
                <a:cs typeface="Raleway"/>
              </a:rPr>
              <a:t>Finish</a:t>
            </a:r>
          </a:p>
        </p:txBody>
      </p:sp>
      <p:cxnSp>
        <p:nvCxnSpPr>
          <p:cNvPr id="20" name="Straight Connector 19"/>
          <p:cNvCxnSpPr>
            <a:cxnSpLocks/>
          </p:cNvCxnSpPr>
          <p:nvPr/>
        </p:nvCxnSpPr>
        <p:spPr>
          <a:xfrm flipH="1">
            <a:off x="4585138" y="2735042"/>
            <a:ext cx="98" cy="1212478"/>
          </a:xfrm>
          <a:prstGeom prst="line">
            <a:avLst/>
          </a:prstGeom>
          <a:ln w="4763">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a:stCxn id="22" idx="0"/>
          </p:cNvCxnSpPr>
          <p:nvPr/>
        </p:nvCxnSpPr>
        <p:spPr>
          <a:xfrm flipH="1" flipV="1">
            <a:off x="4585139" y="0"/>
            <a:ext cx="10150" cy="1831418"/>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2" name="TextBox 21"/>
          <p:cNvSpPr txBox="1">
            <a:spLocks/>
          </p:cNvSpPr>
          <p:nvPr/>
        </p:nvSpPr>
        <p:spPr>
          <a:xfrm>
            <a:off x="4281581" y="1831418"/>
            <a:ext cx="627416" cy="830997"/>
          </a:xfrm>
          <a:prstGeom prst="rect">
            <a:avLst/>
          </a:prstGeom>
          <a:noFill/>
        </p:spPr>
        <p:txBody>
          <a:bodyPr wrap="none" lIns="68580" tIns="34290" rIns="68580" bIns="34290" rtlCol="0">
            <a:spAutoFit/>
          </a:bodyPr>
          <a:lstStyle/>
          <a:p>
            <a:pPr algn="ctr"/>
            <a:r>
              <a:rPr lang="en-US" sz="4950" dirty="0" smtClean="0">
                <a:solidFill>
                  <a:srgbClr val="4472C4">
                    <a:lumMod val="75000"/>
                  </a:srgbClr>
                </a:solidFill>
                <a:latin typeface="Modern Pictograms" pitchFamily="50" charset="0"/>
              </a:rPr>
              <a:t>w</a:t>
            </a:r>
            <a:endParaRPr lang="en-US" sz="4950" dirty="0">
              <a:solidFill>
                <a:srgbClr val="4472C4">
                  <a:lumMod val="75000"/>
                </a:srgbClr>
              </a:solidFill>
            </a:endParaRPr>
          </a:p>
        </p:txBody>
      </p:sp>
      <p:sp>
        <p:nvSpPr>
          <p:cNvPr id="23" name="TextBox 22"/>
          <p:cNvSpPr txBox="1">
            <a:spLocks/>
          </p:cNvSpPr>
          <p:nvPr/>
        </p:nvSpPr>
        <p:spPr>
          <a:xfrm>
            <a:off x="4281577" y="3869869"/>
            <a:ext cx="627415" cy="830997"/>
          </a:xfrm>
          <a:prstGeom prst="rect">
            <a:avLst/>
          </a:prstGeom>
          <a:noFill/>
        </p:spPr>
        <p:txBody>
          <a:bodyPr wrap="none" lIns="68580" tIns="34290" rIns="68580" bIns="34290" rtlCol="0">
            <a:spAutoFit/>
          </a:bodyPr>
          <a:lstStyle/>
          <a:p>
            <a:pPr algn="ctr"/>
            <a:r>
              <a:rPr lang="en-US" sz="4950" dirty="0" smtClean="0">
                <a:solidFill>
                  <a:srgbClr val="70AD47"/>
                </a:solidFill>
                <a:latin typeface="Modern Pictograms" pitchFamily="50" charset="0"/>
              </a:rPr>
              <a:t>{</a:t>
            </a:r>
            <a:endParaRPr lang="en-US" sz="495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down)">
                                      <p:cBhvr>
                                        <p:cTn id="8" dur="500"/>
                                        <p:tgtEl>
                                          <p:spTgt spid="21"/>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p:tgtEl>
                                          <p:spTgt spid="20"/>
                                        </p:tgtEl>
                                        <p:attrNameLst>
                                          <p:attrName>ppt_y</p:attrName>
                                        </p:attrNameLst>
                                      </p:cBhvr>
                                      <p:tavLst>
                                        <p:tav tm="0">
                                          <p:val>
                                            <p:strVal val="#ppt_y-#ppt_h*1.125000"/>
                                          </p:val>
                                        </p:tav>
                                        <p:tav tm="100000">
                                          <p:val>
                                            <p:strVal val="#ppt_y"/>
                                          </p:val>
                                        </p:tav>
                                      </p:tavLst>
                                    </p:anim>
                                    <p:animEffect transition="in" filter="wipe(down)">
                                      <p:cBhvr>
                                        <p:cTn id="27" dur="500"/>
                                        <p:tgtEl>
                                          <p:spTgt spid="2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2" grpId="0"/>
      <p:bldP spid="2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a:spLocks/>
          </p:cNvSpPr>
          <p:nvPr/>
        </p:nvSpPr>
        <p:spPr>
          <a:xfrm>
            <a:off x="4572000" y="2129065"/>
            <a:ext cx="2201722" cy="11542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3" name="Rectangle 32"/>
          <p:cNvSpPr>
            <a:spLocks/>
          </p:cNvSpPr>
          <p:nvPr/>
        </p:nvSpPr>
        <p:spPr>
          <a:xfrm>
            <a:off x="5075928" y="2875118"/>
            <a:ext cx="1119537"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ONE</a:t>
            </a:r>
            <a:endParaRPr lang="en-US" sz="1500" b="1" dirty="0">
              <a:solidFill>
                <a:schemeClr val="bg1">
                  <a:lumMod val="85000"/>
                </a:schemeClr>
              </a:solidFill>
              <a:latin typeface="Rockwell" panose="02060603020205020403" pitchFamily="18" charset="0"/>
            </a:endParaRPr>
          </a:p>
        </p:txBody>
      </p:sp>
      <p:sp>
        <p:nvSpPr>
          <p:cNvPr id="34" name="Rectangle 33"/>
          <p:cNvSpPr>
            <a:spLocks/>
          </p:cNvSpPr>
          <p:nvPr/>
        </p:nvSpPr>
        <p:spPr>
          <a:xfrm>
            <a:off x="5284511" y="2235463"/>
            <a:ext cx="657872" cy="692497"/>
          </a:xfrm>
          <a:prstGeom prst="rect">
            <a:avLst/>
          </a:prstGeom>
        </p:spPr>
        <p:txBody>
          <a:bodyPr wrap="none" lIns="68580" tIns="34290" rIns="68580" bIns="34290">
            <a:spAutoFit/>
          </a:bodyPr>
          <a:lstStyle/>
          <a:p>
            <a:r>
              <a:rPr lang="en-US" sz="4050" dirty="0" smtClean="0">
                <a:solidFill>
                  <a:schemeClr val="bg1">
                    <a:lumMod val="85000"/>
                  </a:schemeClr>
                </a:solidFill>
                <a:latin typeface="Sosa" pitchFamily="2" charset="0"/>
                <a:ea typeface="Entypo" pitchFamily="2" charset="0"/>
              </a:rPr>
              <a:t>h</a:t>
            </a:r>
            <a:endParaRPr lang="en-US" sz="4050" dirty="0">
              <a:solidFill>
                <a:schemeClr val="bg1">
                  <a:lumMod val="85000"/>
                </a:schemeClr>
              </a:solidFill>
            </a:endParaRPr>
          </a:p>
        </p:txBody>
      </p:sp>
      <p:sp>
        <p:nvSpPr>
          <p:cNvPr id="35" name="Rectangle 34"/>
          <p:cNvSpPr>
            <a:spLocks/>
          </p:cNvSpPr>
          <p:nvPr/>
        </p:nvSpPr>
        <p:spPr>
          <a:xfrm>
            <a:off x="7372208" y="2859309"/>
            <a:ext cx="1130630"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TWO</a:t>
            </a:r>
            <a:endParaRPr lang="en-US" sz="1500" b="1" dirty="0">
              <a:solidFill>
                <a:schemeClr val="bg1">
                  <a:lumMod val="85000"/>
                </a:schemeClr>
              </a:solidFill>
              <a:latin typeface="Rockwell" panose="02060603020205020403" pitchFamily="18" charset="0"/>
            </a:endParaRPr>
          </a:p>
        </p:txBody>
      </p:sp>
      <p:sp>
        <p:nvSpPr>
          <p:cNvPr id="36" name="Rectangle 35"/>
          <p:cNvSpPr>
            <a:spLocks/>
          </p:cNvSpPr>
          <p:nvPr/>
        </p:nvSpPr>
        <p:spPr>
          <a:xfrm>
            <a:off x="7584354" y="2219653"/>
            <a:ext cx="505588" cy="692497"/>
          </a:xfrm>
          <a:prstGeom prst="rect">
            <a:avLst/>
          </a:prstGeom>
        </p:spPr>
        <p:txBody>
          <a:bodyPr wrap="none" lIns="68580" tIns="34290" rIns="68580" bIns="34290">
            <a:spAutoFit/>
          </a:bodyPr>
          <a:lstStyle/>
          <a:p>
            <a:r>
              <a:rPr lang="en-US" sz="4050" dirty="0">
                <a:solidFill>
                  <a:schemeClr val="bg1">
                    <a:lumMod val="85000"/>
                  </a:schemeClr>
                </a:solidFill>
                <a:latin typeface="Modern Pictograms" pitchFamily="50" charset="0"/>
              </a:rPr>
              <a:t>B</a:t>
            </a:r>
            <a:endParaRPr lang="en-US" sz="4050" dirty="0">
              <a:solidFill>
                <a:schemeClr val="bg1">
                  <a:lumMod val="85000"/>
                </a:schemeClr>
              </a:solidFill>
            </a:endParaRPr>
          </a:p>
        </p:txBody>
      </p:sp>
      <p:sp>
        <p:nvSpPr>
          <p:cNvPr id="50" name="Rectangle 49"/>
          <p:cNvSpPr>
            <a:spLocks/>
          </p:cNvSpPr>
          <p:nvPr/>
        </p:nvSpPr>
        <p:spPr>
          <a:xfrm>
            <a:off x="4997525" y="4032544"/>
            <a:ext cx="1332673"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THREE</a:t>
            </a:r>
            <a:endParaRPr lang="en-US" sz="1500" b="1" dirty="0">
              <a:solidFill>
                <a:schemeClr val="bg1">
                  <a:lumMod val="85000"/>
                </a:schemeClr>
              </a:solidFill>
              <a:latin typeface="Rockwell" panose="02060603020205020403" pitchFamily="18" charset="0"/>
            </a:endParaRPr>
          </a:p>
        </p:txBody>
      </p:sp>
      <p:sp>
        <p:nvSpPr>
          <p:cNvPr id="51" name="Rectangle 50"/>
          <p:cNvSpPr>
            <a:spLocks/>
          </p:cNvSpPr>
          <p:nvPr/>
        </p:nvSpPr>
        <p:spPr>
          <a:xfrm>
            <a:off x="5277216" y="3392888"/>
            <a:ext cx="657872" cy="692497"/>
          </a:xfrm>
          <a:prstGeom prst="rect">
            <a:avLst/>
          </a:prstGeom>
        </p:spPr>
        <p:txBody>
          <a:bodyPr wrap="none" lIns="68580" tIns="34290" rIns="68580" bIns="34290">
            <a:spAutoFit/>
          </a:bodyPr>
          <a:lstStyle/>
          <a:p>
            <a:r>
              <a:rPr lang="en-US" sz="4050" dirty="0">
                <a:solidFill>
                  <a:schemeClr val="bg1">
                    <a:lumMod val="85000"/>
                  </a:schemeClr>
                </a:solidFill>
                <a:latin typeface="Sosa" pitchFamily="2" charset="0"/>
                <a:ea typeface="Entypo" pitchFamily="2" charset="0"/>
              </a:rPr>
              <a:t>a</a:t>
            </a:r>
            <a:endParaRPr lang="en-US" sz="4050" dirty="0">
              <a:solidFill>
                <a:schemeClr val="bg1">
                  <a:lumMod val="85000"/>
                </a:schemeClr>
              </a:solidFill>
            </a:endParaRPr>
          </a:p>
        </p:txBody>
      </p:sp>
      <p:sp>
        <p:nvSpPr>
          <p:cNvPr id="52" name="Rectangle 51"/>
          <p:cNvSpPr>
            <a:spLocks/>
          </p:cNvSpPr>
          <p:nvPr/>
        </p:nvSpPr>
        <p:spPr>
          <a:xfrm>
            <a:off x="7506141" y="4032544"/>
            <a:ext cx="781304"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5</a:t>
            </a:r>
            <a:endParaRPr lang="en-US" sz="1500" b="1" dirty="0">
              <a:solidFill>
                <a:schemeClr val="bg1">
                  <a:lumMod val="85000"/>
                </a:schemeClr>
              </a:solidFill>
              <a:latin typeface="Rockwell" panose="02060603020205020403" pitchFamily="18" charset="0"/>
            </a:endParaRPr>
          </a:p>
        </p:txBody>
      </p:sp>
      <p:sp>
        <p:nvSpPr>
          <p:cNvPr id="53" name="Rectangle 52"/>
          <p:cNvSpPr>
            <a:spLocks/>
          </p:cNvSpPr>
          <p:nvPr/>
        </p:nvSpPr>
        <p:spPr>
          <a:xfrm>
            <a:off x="7468387" y="3392888"/>
            <a:ext cx="657872" cy="692497"/>
          </a:xfrm>
          <a:prstGeom prst="rect">
            <a:avLst/>
          </a:prstGeom>
        </p:spPr>
        <p:txBody>
          <a:bodyPr wrap="none" lIns="68580" tIns="34290" rIns="68580" bIns="34290">
            <a:spAutoFit/>
          </a:bodyPr>
          <a:lstStyle/>
          <a:p>
            <a:r>
              <a:rPr lang="en-US" sz="4050" dirty="0" smtClean="0">
                <a:solidFill>
                  <a:schemeClr val="bg1">
                    <a:lumMod val="85000"/>
                  </a:schemeClr>
                </a:solidFill>
                <a:latin typeface="Sosa" pitchFamily="2" charset="0"/>
              </a:rPr>
              <a:t>I</a:t>
            </a:r>
            <a:endParaRPr lang="en-US" sz="4050" dirty="0">
              <a:solidFill>
                <a:schemeClr val="bg1">
                  <a:lumMod val="85000"/>
                </a:schemeClr>
              </a:solidFill>
              <a:latin typeface="Sosa" pitchFamily="2" charset="0"/>
            </a:endParaRPr>
          </a:p>
        </p:txBody>
      </p:sp>
      <p:sp>
        <p:nvSpPr>
          <p:cNvPr id="60" name="Rectangle 59"/>
          <p:cNvSpPr>
            <a:spLocks/>
          </p:cNvSpPr>
          <p:nvPr/>
        </p:nvSpPr>
        <p:spPr>
          <a:xfrm>
            <a:off x="5213048" y="5183522"/>
            <a:ext cx="781304"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6</a:t>
            </a:r>
            <a:endParaRPr lang="en-US" sz="1500" b="1" dirty="0">
              <a:solidFill>
                <a:schemeClr val="bg1">
                  <a:lumMod val="85000"/>
                </a:schemeClr>
              </a:solidFill>
              <a:latin typeface="Rockwell" panose="02060603020205020403" pitchFamily="18" charset="0"/>
            </a:endParaRPr>
          </a:p>
        </p:txBody>
      </p:sp>
      <p:sp>
        <p:nvSpPr>
          <p:cNvPr id="61" name="Rectangle 60"/>
          <p:cNvSpPr>
            <a:spLocks/>
          </p:cNvSpPr>
          <p:nvPr/>
        </p:nvSpPr>
        <p:spPr>
          <a:xfrm>
            <a:off x="5326201" y="4568357"/>
            <a:ext cx="563296" cy="692497"/>
          </a:xfrm>
          <a:prstGeom prst="rect">
            <a:avLst/>
          </a:prstGeom>
        </p:spPr>
        <p:txBody>
          <a:bodyPr wrap="none" lIns="68580" tIns="34290" rIns="68580" bIns="34290">
            <a:spAutoFit/>
          </a:bodyPr>
          <a:lstStyle/>
          <a:p>
            <a:r>
              <a:rPr lang="en-US" sz="4050" dirty="0">
                <a:solidFill>
                  <a:schemeClr val="bg1">
                    <a:lumMod val="85000"/>
                  </a:schemeClr>
                </a:solidFill>
                <a:latin typeface="Modern Pictograms" pitchFamily="50" charset="0"/>
              </a:rPr>
              <a:t>S</a:t>
            </a:r>
            <a:endParaRPr lang="en-US" sz="4050" dirty="0">
              <a:solidFill>
                <a:schemeClr val="bg1">
                  <a:lumMod val="85000"/>
                </a:schemeClr>
              </a:solidFill>
            </a:endParaRPr>
          </a:p>
        </p:txBody>
      </p:sp>
      <p:sp>
        <p:nvSpPr>
          <p:cNvPr id="68" name="Rectangle 67"/>
          <p:cNvSpPr>
            <a:spLocks/>
          </p:cNvSpPr>
          <p:nvPr/>
        </p:nvSpPr>
        <p:spPr>
          <a:xfrm>
            <a:off x="7432691" y="5183521"/>
            <a:ext cx="827791"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FINISH</a:t>
            </a:r>
            <a:endParaRPr lang="en-US" sz="1500" b="1" dirty="0">
              <a:solidFill>
                <a:schemeClr val="bg1">
                  <a:lumMod val="85000"/>
                </a:schemeClr>
              </a:solidFill>
              <a:latin typeface="Rockwell" panose="02060603020205020403" pitchFamily="18" charset="0"/>
            </a:endParaRPr>
          </a:p>
        </p:txBody>
      </p:sp>
      <p:sp>
        <p:nvSpPr>
          <p:cNvPr id="69" name="Rectangle 68"/>
          <p:cNvSpPr>
            <a:spLocks/>
          </p:cNvSpPr>
          <p:nvPr/>
        </p:nvSpPr>
        <p:spPr>
          <a:xfrm>
            <a:off x="7492879" y="4592849"/>
            <a:ext cx="657872" cy="692497"/>
          </a:xfrm>
          <a:prstGeom prst="rect">
            <a:avLst/>
          </a:prstGeom>
        </p:spPr>
        <p:txBody>
          <a:bodyPr wrap="none" lIns="68580" tIns="34290" rIns="68580" bIns="34290">
            <a:spAutoFit/>
          </a:bodyPr>
          <a:lstStyle/>
          <a:p>
            <a:r>
              <a:rPr lang="en-US" sz="4050" dirty="0">
                <a:solidFill>
                  <a:schemeClr val="bg1">
                    <a:lumMod val="85000"/>
                  </a:schemeClr>
                </a:solidFill>
                <a:latin typeface="FontAwesome" pitchFamily="2" charset="0"/>
              </a:rPr>
              <a:t></a:t>
            </a:r>
            <a:endParaRPr lang="en-US" sz="4050" dirty="0">
              <a:solidFill>
                <a:schemeClr val="bg1">
                  <a:lumMod val="85000"/>
                </a:schemeClr>
              </a:solidFill>
            </a:endParaRPr>
          </a:p>
        </p:txBody>
      </p:sp>
      <p:sp>
        <p:nvSpPr>
          <p:cNvPr id="70" name="Rectangle 69"/>
          <p:cNvSpPr>
            <a:spLocks/>
          </p:cNvSpPr>
          <p:nvPr/>
        </p:nvSpPr>
        <p:spPr>
          <a:xfrm>
            <a:off x="374363" y="4256751"/>
            <a:ext cx="482887" cy="48288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04</a:t>
            </a:r>
            <a:endParaRPr lang="en-US" sz="2700" b="1" spc="-300" dirty="0">
              <a:latin typeface="Rockwell" panose="02060603020205020403" pitchFamily="18" charset="0"/>
            </a:endParaRPr>
          </a:p>
        </p:txBody>
      </p:sp>
      <p:sp>
        <p:nvSpPr>
          <p:cNvPr id="71" name="Rectangle 70"/>
          <p:cNvSpPr>
            <a:spLocks/>
          </p:cNvSpPr>
          <p:nvPr/>
        </p:nvSpPr>
        <p:spPr>
          <a:xfrm>
            <a:off x="374363" y="2827306"/>
            <a:ext cx="482887" cy="4828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01</a:t>
            </a:r>
            <a:endParaRPr lang="en-US" sz="2700" b="1" spc="-300" dirty="0">
              <a:latin typeface="Rockwell" panose="02060603020205020403" pitchFamily="18" charset="0"/>
            </a:endParaRPr>
          </a:p>
        </p:txBody>
      </p:sp>
      <p:sp>
        <p:nvSpPr>
          <p:cNvPr id="72" name="Rectangle 71"/>
          <p:cNvSpPr>
            <a:spLocks/>
          </p:cNvSpPr>
          <p:nvPr/>
        </p:nvSpPr>
        <p:spPr>
          <a:xfrm>
            <a:off x="374363" y="3310194"/>
            <a:ext cx="482887" cy="48288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02</a:t>
            </a:r>
            <a:endParaRPr lang="en-US" sz="2700" b="1" spc="-300" dirty="0">
              <a:latin typeface="Rockwell" panose="02060603020205020403" pitchFamily="18" charset="0"/>
            </a:endParaRPr>
          </a:p>
        </p:txBody>
      </p:sp>
      <p:sp>
        <p:nvSpPr>
          <p:cNvPr id="73" name="Rectangle 72"/>
          <p:cNvSpPr>
            <a:spLocks/>
          </p:cNvSpPr>
          <p:nvPr/>
        </p:nvSpPr>
        <p:spPr>
          <a:xfrm>
            <a:off x="374362" y="3789691"/>
            <a:ext cx="482887" cy="4828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03</a:t>
            </a:r>
            <a:endParaRPr lang="en-US" sz="2700" b="1" spc="-300" dirty="0">
              <a:latin typeface="Rockwell" panose="02060603020205020403" pitchFamily="18" charset="0"/>
            </a:endParaRPr>
          </a:p>
        </p:txBody>
      </p:sp>
      <p:sp>
        <p:nvSpPr>
          <p:cNvPr id="74" name="Rectangle 73"/>
          <p:cNvSpPr>
            <a:spLocks/>
          </p:cNvSpPr>
          <p:nvPr/>
        </p:nvSpPr>
        <p:spPr>
          <a:xfrm>
            <a:off x="374361" y="4736249"/>
            <a:ext cx="482887" cy="4828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05</a:t>
            </a:r>
            <a:endParaRPr lang="en-US" sz="2700" b="1" spc="-300" dirty="0">
              <a:latin typeface="Rockwell" panose="02060603020205020403" pitchFamily="18" charset="0"/>
            </a:endParaRPr>
          </a:p>
        </p:txBody>
      </p:sp>
      <p:sp>
        <p:nvSpPr>
          <p:cNvPr id="75" name="Rectangle 74"/>
          <p:cNvSpPr>
            <a:spLocks/>
          </p:cNvSpPr>
          <p:nvPr/>
        </p:nvSpPr>
        <p:spPr>
          <a:xfrm>
            <a:off x="374361" y="5215745"/>
            <a:ext cx="482887" cy="4828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06</a:t>
            </a:r>
            <a:endParaRPr lang="en-US" sz="2700" b="1" spc="-300" dirty="0">
              <a:latin typeface="Rockwell" panose="02060603020205020403" pitchFamily="18" charset="0"/>
            </a:endParaRPr>
          </a:p>
        </p:txBody>
      </p:sp>
      <p:sp>
        <p:nvSpPr>
          <p:cNvPr id="76" name="Rectangle 75"/>
          <p:cNvSpPr>
            <a:spLocks/>
          </p:cNvSpPr>
          <p:nvPr/>
        </p:nvSpPr>
        <p:spPr>
          <a:xfrm>
            <a:off x="864392" y="2830737"/>
            <a:ext cx="3527651" cy="530915"/>
          </a:xfrm>
          <a:prstGeom prst="rect">
            <a:avLst/>
          </a:prstGeom>
        </p:spPr>
        <p:txBody>
          <a:bodyPr wrap="square" lIns="68580" tIns="34290" rIns="68580" bIns="34290">
            <a:spAutoFit/>
          </a:bodyPr>
          <a:lstStyle/>
          <a:p>
            <a:r>
              <a:rPr lang="en-US" sz="1000" kern="3000" dirty="0">
                <a:solidFill>
                  <a:schemeClr val="tx1">
                    <a:lumMod val="85000"/>
                    <a:lumOff val="15000"/>
                  </a:schemeClr>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7" name="Rectangle 76"/>
          <p:cNvSpPr>
            <a:spLocks/>
          </p:cNvSpPr>
          <p:nvPr/>
        </p:nvSpPr>
        <p:spPr>
          <a:xfrm>
            <a:off x="864392" y="3441705"/>
            <a:ext cx="3527651" cy="377026"/>
          </a:xfrm>
          <a:prstGeom prst="rect">
            <a:avLst/>
          </a:prstGeom>
        </p:spPr>
        <p:txBody>
          <a:bodyPr wrap="square" lIns="68580" tIns="34290" rIns="68580" bIns="34290">
            <a:spAutoFit/>
          </a:bodyPr>
          <a:lstStyle/>
          <a:p>
            <a:r>
              <a:rPr lang="en-US" sz="1000" kern="3000" dirty="0">
                <a:solidFill>
                  <a:schemeClr val="tx1">
                    <a:lumMod val="85000"/>
                    <a:lumOff val="15000"/>
                  </a:schemeClr>
                </a:solidFill>
                <a:latin typeface="Liberation Sans" panose="020B0604020202020204" pitchFamily="34" charset="0"/>
              </a:rPr>
              <a:t>Our team excels at marrying creative thinking with digital innovation. </a:t>
            </a:r>
          </a:p>
        </p:txBody>
      </p:sp>
      <p:sp>
        <p:nvSpPr>
          <p:cNvPr id="78" name="Rectangle 77"/>
          <p:cNvSpPr>
            <a:spLocks/>
          </p:cNvSpPr>
          <p:nvPr/>
        </p:nvSpPr>
        <p:spPr>
          <a:xfrm>
            <a:off x="864392" y="3880456"/>
            <a:ext cx="3527651" cy="377026"/>
          </a:xfrm>
          <a:prstGeom prst="rect">
            <a:avLst/>
          </a:prstGeom>
        </p:spPr>
        <p:txBody>
          <a:bodyPr wrap="square" lIns="68580" tIns="34290" rIns="68580" bIns="34290">
            <a:spAutoFit/>
          </a:bodyPr>
          <a:lstStyle/>
          <a:p>
            <a:r>
              <a:rPr lang="en-US" sz="1000" kern="3000" dirty="0">
                <a:solidFill>
                  <a:schemeClr val="tx1">
                    <a:lumMod val="85000"/>
                    <a:lumOff val="15000"/>
                  </a:schemeClr>
                </a:solidFill>
                <a:latin typeface="Liberation Sans" panose="020B0604020202020204" pitchFamily="34" charset="0"/>
              </a:rPr>
              <a:t>We bring innovation, ideation and creativity, underpinned with a solid business </a:t>
            </a:r>
            <a:r>
              <a:rPr lang="en-US" sz="1000" kern="3000" dirty="0" err="1">
                <a:solidFill>
                  <a:schemeClr val="tx1">
                    <a:lumMod val="85000"/>
                    <a:lumOff val="15000"/>
                  </a:schemeClr>
                </a:solidFill>
                <a:latin typeface="Liberation Sans" panose="020B0604020202020204" pitchFamily="34" charset="0"/>
              </a:rPr>
              <a:t>rigour</a:t>
            </a:r>
            <a:r>
              <a:rPr lang="en-US" sz="1000" kern="3000" dirty="0">
                <a:solidFill>
                  <a:schemeClr val="tx1">
                    <a:lumMod val="85000"/>
                    <a:lumOff val="15000"/>
                  </a:schemeClr>
                </a:solidFill>
                <a:latin typeface="Liberation Sans" panose="020B0604020202020204" pitchFamily="34" charset="0"/>
              </a:rPr>
              <a:t>. </a:t>
            </a:r>
          </a:p>
        </p:txBody>
      </p:sp>
      <p:sp>
        <p:nvSpPr>
          <p:cNvPr id="79" name="Rectangle 78"/>
          <p:cNvSpPr>
            <a:spLocks/>
          </p:cNvSpPr>
          <p:nvPr/>
        </p:nvSpPr>
        <p:spPr>
          <a:xfrm>
            <a:off x="864392" y="4276116"/>
            <a:ext cx="3527651" cy="530915"/>
          </a:xfrm>
          <a:prstGeom prst="rect">
            <a:avLst/>
          </a:prstGeom>
        </p:spPr>
        <p:txBody>
          <a:bodyPr wrap="square" lIns="68580" tIns="34290" rIns="68580" bIns="34290">
            <a:spAutoFit/>
          </a:bodyPr>
          <a:lstStyle/>
          <a:p>
            <a:r>
              <a:rPr lang="en-US" sz="1000" kern="3000" dirty="0">
                <a:solidFill>
                  <a:schemeClr val="tx1">
                    <a:lumMod val="85000"/>
                    <a:lumOff val="15000"/>
                  </a:schemeClr>
                </a:solidFill>
                <a:latin typeface="Liberation Sans" panose="020B0604020202020204" pitchFamily="34" charset="0"/>
              </a:rPr>
              <a:t>We always strive to meet each client’s unique set of needs and expectations by delivering a truly </a:t>
            </a:r>
            <a:r>
              <a:rPr lang="en-US" sz="1000" kern="3000" dirty="0" err="1">
                <a:solidFill>
                  <a:schemeClr val="tx1">
                    <a:lumMod val="85000"/>
                    <a:lumOff val="15000"/>
                  </a:schemeClr>
                </a:solidFill>
                <a:latin typeface="Liberation Sans" panose="020B0604020202020204" pitchFamily="34" charset="0"/>
              </a:rPr>
              <a:t>personalised</a:t>
            </a:r>
            <a:r>
              <a:rPr lang="en-US" sz="1000" kern="3000" dirty="0">
                <a:solidFill>
                  <a:schemeClr val="tx1">
                    <a:lumMod val="85000"/>
                    <a:lumOff val="15000"/>
                  </a:schemeClr>
                </a:solidFill>
                <a:latin typeface="Liberation Sans" panose="020B0604020202020204" pitchFamily="34" charset="0"/>
              </a:rPr>
              <a:t> experience on a professional basis.</a:t>
            </a:r>
          </a:p>
        </p:txBody>
      </p:sp>
      <p:sp>
        <p:nvSpPr>
          <p:cNvPr id="80" name="Rectangle 79"/>
          <p:cNvSpPr>
            <a:spLocks/>
          </p:cNvSpPr>
          <p:nvPr/>
        </p:nvSpPr>
        <p:spPr>
          <a:xfrm>
            <a:off x="864392" y="4809102"/>
            <a:ext cx="3527651" cy="377026"/>
          </a:xfrm>
          <a:prstGeom prst="rect">
            <a:avLst/>
          </a:prstGeom>
        </p:spPr>
        <p:txBody>
          <a:bodyPr wrap="square" lIns="68580" tIns="34290" rIns="68580" bIns="34290">
            <a:spAutoFit/>
          </a:bodyPr>
          <a:lstStyle/>
          <a:p>
            <a:r>
              <a:rPr lang="en-US" sz="1000" kern="3000" dirty="0">
                <a:solidFill>
                  <a:schemeClr val="tx1">
                    <a:lumMod val="85000"/>
                    <a:lumOff val="15000"/>
                  </a:schemeClr>
                </a:solidFill>
                <a:latin typeface="Liberation Sans" panose="020B0604020202020204" pitchFamily="34" charset="0"/>
              </a:rPr>
              <a:t>Our passion may steer the project but the client is at the heart of everything we do.</a:t>
            </a:r>
          </a:p>
        </p:txBody>
      </p:sp>
      <p:sp>
        <p:nvSpPr>
          <p:cNvPr id="81" name="Rectangle 80"/>
          <p:cNvSpPr>
            <a:spLocks/>
          </p:cNvSpPr>
          <p:nvPr/>
        </p:nvSpPr>
        <p:spPr>
          <a:xfrm>
            <a:off x="864392" y="5226384"/>
            <a:ext cx="3527651" cy="530915"/>
          </a:xfrm>
          <a:prstGeom prst="rect">
            <a:avLst/>
          </a:prstGeom>
        </p:spPr>
        <p:txBody>
          <a:bodyPr wrap="square" lIns="68580" tIns="34290" rIns="68580" bIns="34290">
            <a:spAutoFit/>
          </a:bodyPr>
          <a:lstStyle/>
          <a:p>
            <a:r>
              <a:rPr lang="en-US" sz="1000" kern="3000" dirty="0">
                <a:solidFill>
                  <a:schemeClr val="tx1">
                    <a:lumMod val="85000"/>
                    <a:lumOff val="15000"/>
                  </a:schemeClr>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82" name="Text Box 10"/>
          <p:cNvSpPr txBox="1">
            <a:spLocks noChangeArrowheads="1"/>
          </p:cNvSpPr>
          <p:nvPr/>
        </p:nvSpPr>
        <p:spPr bwMode="auto">
          <a:xfrm>
            <a:off x="347544" y="1724956"/>
            <a:ext cx="3868201" cy="692497"/>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dirty="0" smtClean="0">
                <a:solidFill>
                  <a:prstClr val="black">
                    <a:lumMod val="65000"/>
                    <a:lumOff val="35000"/>
                  </a:prstClr>
                </a:solidFill>
                <a:latin typeface="Lato Black" panose="020F0A02020204030203" pitchFamily="34" charset="0"/>
                <a:ea typeface="Open Sans" pitchFamily="34" charset="0"/>
                <a:cs typeface="Open Sans" pitchFamily="34" charset="0"/>
              </a:rPr>
              <a:t>HOW IT’S WORK?</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050" i="1" dirty="0" err="1">
                <a:solidFill>
                  <a:prstClr val="white">
                    <a:lumMod val="65000"/>
                  </a:prstClr>
                </a:solidFill>
                <a:latin typeface="Open Sans" pitchFamily="34" charset="0"/>
                <a:ea typeface="Open Sans" pitchFamily="34" charset="0"/>
                <a:cs typeface="Open Sans" pitchFamily="34" charset="0"/>
              </a:rPr>
              <a:t>Duis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adipiscing mi </a:t>
            </a:r>
            <a:r>
              <a:rPr lang="en-US" sz="1050" i="1" dirty="0" err="1">
                <a:solidFill>
                  <a:prstClr val="white">
                    <a:lumMod val="65000"/>
                  </a:prstClr>
                </a:solidFill>
                <a:latin typeface="Open Sans" pitchFamily="34" charset="0"/>
                <a:ea typeface="Open Sans" pitchFamily="34" charset="0"/>
                <a:cs typeface="Open Sans" pitchFamily="34" charset="0"/>
              </a:rPr>
              <a:t>scelerisque</a:t>
            </a:r>
            <a:r>
              <a:rPr lang="en-US" sz="1050" i="1" dirty="0">
                <a:solidFill>
                  <a:prstClr val="white">
                    <a:lumMod val="65000"/>
                  </a:prstClr>
                </a:solidFill>
                <a:latin typeface="Open Sans" pitchFamily="34" charset="0"/>
                <a:ea typeface="Open Sans" pitchFamily="34" charset="0"/>
                <a:cs typeface="Open Sans" pitchFamily="34" charset="0"/>
              </a:rPr>
              <a:t> dictum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vel</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eros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tempor</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Nunc</a:t>
            </a:r>
            <a:r>
              <a:rPr lang="en-US" sz="1050" i="1" dirty="0">
                <a:solidFill>
                  <a:prstClr val="white">
                    <a:lumMod val="65000"/>
                  </a:prstClr>
                </a:solidFill>
                <a:latin typeface="Open Sans" pitchFamily="34" charset="0"/>
                <a:ea typeface="Open Sans" pitchFamily="34" charset="0"/>
                <a:cs typeface="Open Sans" pitchFamily="34" charset="0"/>
              </a:rPr>
              <a:t> a </a:t>
            </a:r>
            <a:r>
              <a:rPr lang="en-US" sz="1050" i="1" dirty="0" err="1">
                <a:solidFill>
                  <a:prstClr val="white">
                    <a:lumMod val="65000"/>
                  </a:prstClr>
                </a:solidFill>
                <a:latin typeface="Open Sans" pitchFamily="34" charset="0"/>
                <a:ea typeface="Open Sans" pitchFamily="34" charset="0"/>
                <a:cs typeface="Open Sans" pitchFamily="34" charset="0"/>
              </a:rPr>
              <a:t>leo</a:t>
            </a:r>
            <a:r>
              <a:rPr lang="en-US" sz="1050" i="1" dirty="0">
                <a:solidFill>
                  <a:prstClr val="white">
                    <a:lumMod val="65000"/>
                  </a:prstClr>
                </a:solidFill>
                <a:latin typeface="Open Sans" pitchFamily="34" charset="0"/>
                <a:ea typeface="Open Sans" pitchFamily="34" charset="0"/>
                <a:cs typeface="Open Sans" pitchFamily="34" charset="0"/>
              </a:rPr>
              <a:t> magna,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smtClean="0">
                <a:solidFill>
                  <a:prstClr val="white">
                    <a:lumMod val="65000"/>
                  </a:prstClr>
                </a:solidFill>
                <a:latin typeface="Open Sans" pitchFamily="34" charset="0"/>
                <a:ea typeface="Open Sans" pitchFamily="34" charset="0"/>
                <a:cs typeface="Open Sans" pitchFamily="34" charset="0"/>
              </a:rPr>
              <a:t>tempor</a:t>
            </a:r>
            <a:r>
              <a:rPr lang="en-US" sz="1050" i="1" dirty="0" smtClean="0">
                <a:solidFill>
                  <a:prstClr val="white">
                    <a:lumMod val="65000"/>
                  </a:prstClr>
                </a:solidFill>
                <a:latin typeface="Open Sans" pitchFamily="34" charset="0"/>
                <a:ea typeface="Open Sans" pitchFamily="34" charset="0"/>
                <a:cs typeface="Open Sans" pitchFamily="34" charset="0"/>
              </a:rPr>
              <a:t>.</a:t>
            </a:r>
            <a:endParaRPr lang="en-US" sz="1050" i="1" dirty="0">
              <a:solidFill>
                <a:prstClr val="white">
                  <a:lumMod val="65000"/>
                </a:prstClr>
              </a:solidFill>
              <a:latin typeface="Open Sans" pitchFamily="34" charset="0"/>
              <a:ea typeface="Open Sans" pitchFamily="34" charset="0"/>
              <a:cs typeface="Open Sans" pitchFamily="34" charset="0"/>
            </a:endParaRPr>
          </a:p>
        </p:txBody>
      </p:sp>
      <p:sp>
        <p:nvSpPr>
          <p:cNvPr id="83" name="Line 2"/>
          <p:cNvSpPr>
            <a:spLocks noChangeShapeType="1"/>
          </p:cNvSpPr>
          <p:nvPr/>
        </p:nvSpPr>
        <p:spPr bwMode="auto">
          <a:xfrm>
            <a:off x="1033193" y="1002560"/>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84" name="Text Box 7"/>
          <p:cNvSpPr txBox="1">
            <a:spLocks noChangeArrowheads="1"/>
          </p:cNvSpPr>
          <p:nvPr/>
        </p:nvSpPr>
        <p:spPr bwMode="auto">
          <a:xfrm>
            <a:off x="2981440" y="437934"/>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5" name="Text Box 7"/>
          <p:cNvSpPr txBox="1">
            <a:spLocks noChangeArrowheads="1"/>
          </p:cNvSpPr>
          <p:nvPr/>
        </p:nvSpPr>
        <p:spPr bwMode="auto">
          <a:xfrm>
            <a:off x="538018" y="1016189"/>
            <a:ext cx="8044156" cy="207749"/>
          </a:xfrm>
          <a:prstGeom prst="rect">
            <a:avLst/>
          </a:prstGeom>
          <a:noFill/>
          <a:ln w="9525">
            <a:noFill/>
            <a:miter lim="800000"/>
            <a:headEnd/>
            <a:tailEnd/>
          </a:ln>
        </p:spPr>
        <p:txBody>
          <a:bodyPr wrap="square" lIns="45720" tIns="22860" rIns="45720" bIns="22860" anchor="ctr">
            <a:spAutoFit/>
          </a:bodyPr>
          <a:lstStyle/>
          <a:p>
            <a:pPr algn="ctr" defTabSz="1450940"/>
            <a:r>
              <a:rPr lang="en-US" sz="10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561900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p:cTn id="7" dur="500" fill="hold"/>
                                        <p:tgtEl>
                                          <p:spTgt spid="84"/>
                                        </p:tgtEl>
                                        <p:attrNameLst>
                                          <p:attrName>ppt_w</p:attrName>
                                        </p:attrNameLst>
                                      </p:cBhvr>
                                      <p:tavLst>
                                        <p:tav tm="0">
                                          <p:val>
                                            <p:fltVal val="0"/>
                                          </p:val>
                                        </p:tav>
                                        <p:tav tm="100000">
                                          <p:val>
                                            <p:strVal val="#ppt_w"/>
                                          </p:val>
                                        </p:tav>
                                      </p:tavLst>
                                    </p:anim>
                                    <p:anim calcmode="lin" valueType="num">
                                      <p:cBhvr>
                                        <p:cTn id="8" dur="500" fill="hold"/>
                                        <p:tgtEl>
                                          <p:spTgt spid="84"/>
                                        </p:tgtEl>
                                        <p:attrNameLst>
                                          <p:attrName>ppt_h</p:attrName>
                                        </p:attrNameLst>
                                      </p:cBhvr>
                                      <p:tavLst>
                                        <p:tav tm="0">
                                          <p:val>
                                            <p:fltVal val="0"/>
                                          </p:val>
                                        </p:tav>
                                        <p:tav tm="100000">
                                          <p:val>
                                            <p:strVal val="#ppt_h"/>
                                          </p:val>
                                        </p:tav>
                                      </p:tavLst>
                                    </p:anim>
                                    <p:animEffect transition="in" filter="fade">
                                      <p:cBhvr>
                                        <p:cTn id="9" dur="500"/>
                                        <p:tgtEl>
                                          <p:spTgt spid="8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5"/>
                                        </p:tgtEl>
                                        <p:attrNameLst>
                                          <p:attrName>style.visibility</p:attrName>
                                        </p:attrNameLst>
                                      </p:cBhvr>
                                      <p:to>
                                        <p:strVal val="visible"/>
                                      </p:to>
                                    </p:set>
                                    <p:anim calcmode="lin" valueType="num">
                                      <p:cBhvr>
                                        <p:cTn id="17" dur="500" fill="hold"/>
                                        <p:tgtEl>
                                          <p:spTgt spid="85"/>
                                        </p:tgtEl>
                                        <p:attrNameLst>
                                          <p:attrName>ppt_w</p:attrName>
                                        </p:attrNameLst>
                                      </p:cBhvr>
                                      <p:tavLst>
                                        <p:tav tm="0">
                                          <p:val>
                                            <p:fltVal val="0"/>
                                          </p:val>
                                        </p:tav>
                                        <p:tav tm="100000">
                                          <p:val>
                                            <p:strVal val="#ppt_w"/>
                                          </p:val>
                                        </p:tav>
                                      </p:tavLst>
                                    </p:anim>
                                    <p:anim calcmode="lin" valueType="num">
                                      <p:cBhvr>
                                        <p:cTn id="18" dur="500" fill="hold"/>
                                        <p:tgtEl>
                                          <p:spTgt spid="85"/>
                                        </p:tgtEl>
                                        <p:attrNameLst>
                                          <p:attrName>ppt_h</p:attrName>
                                        </p:attrNameLst>
                                      </p:cBhvr>
                                      <p:tavLst>
                                        <p:tav tm="0">
                                          <p:val>
                                            <p:fltVal val="0"/>
                                          </p:val>
                                        </p:tav>
                                        <p:tav tm="100000">
                                          <p:val>
                                            <p:strVal val="#ppt_h"/>
                                          </p:val>
                                        </p:tav>
                                      </p:tavLst>
                                    </p:anim>
                                    <p:animEffect transition="in" filter="fade">
                                      <p:cBhvr>
                                        <p:cTn id="19" dur="500"/>
                                        <p:tgtEl>
                                          <p:spTgt spid="85"/>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 calcmode="lin" valueType="num">
                                      <p:cBhvr additive="base">
                                        <p:cTn id="23" dur="500" fill="hold"/>
                                        <p:tgtEl>
                                          <p:spTgt spid="82"/>
                                        </p:tgtEl>
                                        <p:attrNameLst>
                                          <p:attrName>ppt_x</p:attrName>
                                        </p:attrNameLst>
                                      </p:cBhvr>
                                      <p:tavLst>
                                        <p:tav tm="0">
                                          <p:val>
                                            <p:strVal val="#ppt_x"/>
                                          </p:val>
                                        </p:tav>
                                        <p:tav tm="100000">
                                          <p:val>
                                            <p:strVal val="#ppt_x"/>
                                          </p:val>
                                        </p:tav>
                                      </p:tavLst>
                                    </p:anim>
                                    <p:anim calcmode="lin" valueType="num">
                                      <p:cBhvr additive="base">
                                        <p:cTn id="24"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750" fill="hold"/>
                                        <p:tgtEl>
                                          <p:spTgt spid="32"/>
                                        </p:tgtEl>
                                        <p:attrNameLst>
                                          <p:attrName>ppt_x</p:attrName>
                                        </p:attrNameLst>
                                      </p:cBhvr>
                                      <p:tavLst>
                                        <p:tav tm="0">
                                          <p:val>
                                            <p:strVal val="#ppt_x"/>
                                          </p:val>
                                        </p:tav>
                                        <p:tav tm="100000">
                                          <p:val>
                                            <p:strVal val="#ppt_x"/>
                                          </p:val>
                                        </p:tav>
                                      </p:tavLst>
                                    </p:anim>
                                    <p:anim calcmode="lin" valueType="num">
                                      <p:cBhvr additive="base">
                                        <p:cTn id="30" dur="750" fill="hold"/>
                                        <p:tgtEl>
                                          <p:spTgt spid="32"/>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4"/>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3"/>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750" fill="hold"/>
                                        <p:tgtEl>
                                          <p:spTgt spid="71"/>
                                        </p:tgtEl>
                                        <p:attrNameLst>
                                          <p:attrName>ppt_x</p:attrName>
                                        </p:attrNameLst>
                                      </p:cBhvr>
                                      <p:tavLst>
                                        <p:tav tm="0">
                                          <p:val>
                                            <p:strVal val="#ppt_x"/>
                                          </p:val>
                                        </p:tav>
                                        <p:tav tm="100000">
                                          <p:val>
                                            <p:strVal val="#ppt_x"/>
                                          </p:val>
                                        </p:tav>
                                      </p:tavLst>
                                    </p:anim>
                                    <p:anim calcmode="lin" valueType="num">
                                      <p:cBhvr additive="base">
                                        <p:cTn id="39" dur="750" fill="hold"/>
                                        <p:tgtEl>
                                          <p:spTgt spid="71"/>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25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750" fill="hold"/>
                                        <p:tgtEl>
                                          <p:spTgt spid="76"/>
                                        </p:tgtEl>
                                        <p:attrNameLst>
                                          <p:attrName>ppt_x</p:attrName>
                                        </p:attrNameLst>
                                      </p:cBhvr>
                                      <p:tavLst>
                                        <p:tav tm="0">
                                          <p:val>
                                            <p:strVal val="#ppt_x"/>
                                          </p:val>
                                        </p:tav>
                                        <p:tav tm="100000">
                                          <p:val>
                                            <p:strVal val="#ppt_x"/>
                                          </p:val>
                                        </p:tav>
                                      </p:tavLst>
                                    </p:anim>
                                    <p:anim calcmode="lin" valueType="num">
                                      <p:cBhvr additive="base">
                                        <p:cTn id="43" dur="750" fill="hold"/>
                                        <p:tgtEl>
                                          <p:spTgt spid="76"/>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63" presetClass="path" presetSubtype="0" decel="100000" fill="hold" grpId="1" nodeType="clickEffect">
                                  <p:stCondLst>
                                    <p:cond delay="0"/>
                                  </p:stCondLst>
                                  <p:childTnLst>
                                    <p:animMotion origin="layout" path="M -2.5E-6 2.96296E-6 L 0.24154 2.96296E-6 " pathEditMode="relative" rAng="0" ptsTypes="AA">
                                      <p:cBhvr>
                                        <p:cTn id="47" dur="750" fill="hold"/>
                                        <p:tgtEl>
                                          <p:spTgt spid="32"/>
                                        </p:tgtEl>
                                        <p:attrNameLst>
                                          <p:attrName>ppt_x</p:attrName>
                                          <p:attrName>ppt_y</p:attrName>
                                        </p:attrNameLst>
                                      </p:cBhvr>
                                      <p:rCtr x="12070" y="0"/>
                                    </p:animMotion>
                                  </p:childTnLst>
                                </p:cTn>
                              </p:par>
                              <p:par>
                                <p:cTn id="48" presetID="1" presetClass="emph" presetSubtype="2" fill="hold" nodeType="withEffect">
                                  <p:stCondLst>
                                    <p:cond delay="0"/>
                                  </p:stCondLst>
                                  <p:childTnLst>
                                    <p:animClr clrSpc="rgb" dir="cw">
                                      <p:cBhvr>
                                        <p:cTn id="49" dur="500" fill="hold"/>
                                        <p:tgtEl>
                                          <p:spTgt spid="32"/>
                                        </p:tgtEl>
                                        <p:attrNameLst>
                                          <p:attrName>fillcolor</p:attrName>
                                        </p:attrNameLst>
                                      </p:cBhvr>
                                      <p:to>
                                        <a:srgbClr val="FF0000"/>
                                      </p:to>
                                    </p:animClr>
                                    <p:set>
                                      <p:cBhvr>
                                        <p:cTn id="50" dur="500" fill="hold"/>
                                        <p:tgtEl>
                                          <p:spTgt spid="32"/>
                                        </p:tgtEl>
                                        <p:attrNameLst>
                                          <p:attrName>fill.type</p:attrName>
                                        </p:attrNameLst>
                                      </p:cBhvr>
                                      <p:to>
                                        <p:strVal val="solid"/>
                                      </p:to>
                                    </p:set>
                                    <p:set>
                                      <p:cBhvr>
                                        <p:cTn id="51" dur="500" fill="hold"/>
                                        <p:tgtEl>
                                          <p:spTgt spid="32"/>
                                        </p:tgtEl>
                                        <p:attrNameLst>
                                          <p:attrName>fill.on</p:attrName>
                                        </p:attrNameLst>
                                      </p:cBhvr>
                                      <p:to>
                                        <p:strVal val="true"/>
                                      </p:to>
                                    </p:set>
                                  </p:childTnLst>
                                </p:cTn>
                              </p:par>
                              <p:par>
                                <p:cTn id="52" presetID="3" presetClass="emph" presetSubtype="2" fill="hold" grpId="1" nodeType="withEffect">
                                  <p:stCondLst>
                                    <p:cond delay="0"/>
                                  </p:stCondLst>
                                  <p:childTnLst>
                                    <p:animClr clrSpc="rgb" dir="cw">
                                      <p:cBhvr override="childStyle">
                                        <p:cTn id="53" dur="500" fill="hold"/>
                                        <p:tgtEl>
                                          <p:spTgt spid="34"/>
                                        </p:tgtEl>
                                        <p:attrNameLst>
                                          <p:attrName>style.color</p:attrName>
                                        </p:attrNameLst>
                                      </p:cBhvr>
                                      <p:to>
                                        <a:srgbClr val="C00000"/>
                                      </p:to>
                                    </p:animClr>
                                  </p:childTnLst>
                                </p:cTn>
                              </p:par>
                              <p:par>
                                <p:cTn id="54" presetID="3" presetClass="emph" presetSubtype="2" fill="hold" grpId="1" nodeType="withEffect">
                                  <p:stCondLst>
                                    <p:cond delay="0"/>
                                  </p:stCondLst>
                                  <p:childTnLst>
                                    <p:animClr clrSpc="rgb" dir="cw">
                                      <p:cBhvr override="childStyle">
                                        <p:cTn id="55" dur="500" fill="hold"/>
                                        <p:tgtEl>
                                          <p:spTgt spid="33"/>
                                        </p:tgtEl>
                                        <p:attrNameLst>
                                          <p:attrName>style.color</p:attrName>
                                        </p:attrNameLst>
                                      </p:cBhvr>
                                      <p:to>
                                        <a:srgbClr val="262626"/>
                                      </p:to>
                                    </p:animClr>
                                  </p:childTnLst>
                                </p:cTn>
                              </p:par>
                              <p:par>
                                <p:cTn id="56" presetID="3" presetClass="emph" presetSubtype="2" fill="hold" grpId="0" nodeType="withEffect">
                                  <p:stCondLst>
                                    <p:cond delay="0"/>
                                  </p:stCondLst>
                                  <p:childTnLst>
                                    <p:animClr clrSpc="rgb" dir="cw">
                                      <p:cBhvr override="childStyle">
                                        <p:cTn id="57" dur="500" fill="hold"/>
                                        <p:tgtEl>
                                          <p:spTgt spid="36"/>
                                        </p:tgtEl>
                                        <p:attrNameLst>
                                          <p:attrName>style.color</p:attrName>
                                        </p:attrNameLst>
                                      </p:cBhvr>
                                      <p:to>
                                        <a:srgbClr val="FFFFFF"/>
                                      </p:to>
                                    </p:animClr>
                                  </p:childTnLst>
                                </p:cTn>
                              </p:par>
                              <p:par>
                                <p:cTn id="58" presetID="3" presetClass="emph" presetSubtype="2" fill="hold" grpId="0" nodeType="withEffect">
                                  <p:stCondLst>
                                    <p:cond delay="0"/>
                                  </p:stCondLst>
                                  <p:childTnLst>
                                    <p:animClr clrSpc="rgb" dir="cw">
                                      <p:cBhvr override="childStyle">
                                        <p:cTn id="59" dur="500" fill="hold"/>
                                        <p:tgtEl>
                                          <p:spTgt spid="35"/>
                                        </p:tgtEl>
                                        <p:attrNameLst>
                                          <p:attrName>style.color</p:attrName>
                                        </p:attrNameLst>
                                      </p:cBhvr>
                                      <p:to>
                                        <a:srgbClr val="FFFFFF"/>
                                      </p:to>
                                    </p:animClr>
                                  </p:childTnLst>
                                </p:cTn>
                              </p:par>
                            </p:childTnLst>
                          </p:cTn>
                        </p:par>
                        <p:par>
                          <p:cTn id="60" fill="hold">
                            <p:stCondLst>
                              <p:cond delay="750"/>
                            </p:stCondLst>
                            <p:childTnLst>
                              <p:par>
                                <p:cTn id="61" presetID="2" presetClass="entr" presetSubtype="4" decel="100000"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 calcmode="lin" valueType="num">
                                      <p:cBhvr additive="base">
                                        <p:cTn id="63" dur="750" fill="hold"/>
                                        <p:tgtEl>
                                          <p:spTgt spid="72"/>
                                        </p:tgtEl>
                                        <p:attrNameLst>
                                          <p:attrName>ppt_x</p:attrName>
                                        </p:attrNameLst>
                                      </p:cBhvr>
                                      <p:tavLst>
                                        <p:tav tm="0">
                                          <p:val>
                                            <p:strVal val="#ppt_x"/>
                                          </p:val>
                                        </p:tav>
                                        <p:tav tm="100000">
                                          <p:val>
                                            <p:strVal val="#ppt_x"/>
                                          </p:val>
                                        </p:tav>
                                      </p:tavLst>
                                    </p:anim>
                                    <p:anim calcmode="lin" valueType="num">
                                      <p:cBhvr additive="base">
                                        <p:cTn id="64" dur="750" fill="hold"/>
                                        <p:tgtEl>
                                          <p:spTgt spid="72"/>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77"/>
                                        </p:tgtEl>
                                        <p:attrNameLst>
                                          <p:attrName>style.visibility</p:attrName>
                                        </p:attrNameLst>
                                      </p:cBhvr>
                                      <p:to>
                                        <p:strVal val="visible"/>
                                      </p:to>
                                    </p:set>
                                    <p:anim calcmode="lin" valueType="num">
                                      <p:cBhvr additive="base">
                                        <p:cTn id="67" dur="750" fill="hold"/>
                                        <p:tgtEl>
                                          <p:spTgt spid="77"/>
                                        </p:tgtEl>
                                        <p:attrNameLst>
                                          <p:attrName>ppt_x</p:attrName>
                                        </p:attrNameLst>
                                      </p:cBhvr>
                                      <p:tavLst>
                                        <p:tav tm="0">
                                          <p:val>
                                            <p:strVal val="#ppt_x"/>
                                          </p:val>
                                        </p:tav>
                                        <p:tav tm="100000">
                                          <p:val>
                                            <p:strVal val="#ppt_x"/>
                                          </p:val>
                                        </p:tav>
                                      </p:tavLst>
                                    </p:anim>
                                    <p:anim calcmode="lin" valueType="num">
                                      <p:cBhvr additive="base">
                                        <p:cTn id="68" dur="75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path" presetSubtype="0" decel="100000" fill="hold" grpId="2" nodeType="clickEffect">
                                  <p:stCondLst>
                                    <p:cond delay="0"/>
                                  </p:stCondLst>
                                  <p:childTnLst>
                                    <p:animMotion origin="layout" path="M 0.24154 -0.00116 L 0.00026 0.22615 " pathEditMode="relative" rAng="0" ptsTypes="AA">
                                      <p:cBhvr>
                                        <p:cTn id="72" dur="750" fill="hold"/>
                                        <p:tgtEl>
                                          <p:spTgt spid="32"/>
                                        </p:tgtEl>
                                        <p:attrNameLst>
                                          <p:attrName>ppt_x</p:attrName>
                                          <p:attrName>ppt_y</p:attrName>
                                        </p:attrNameLst>
                                      </p:cBhvr>
                                      <p:rCtr x="-12070" y="11366"/>
                                    </p:animMotion>
                                  </p:childTnLst>
                                </p:cTn>
                              </p:par>
                              <p:par>
                                <p:cTn id="73" presetID="1" presetClass="emph" presetSubtype="2" fill="hold" nodeType="withEffect">
                                  <p:stCondLst>
                                    <p:cond delay="0"/>
                                  </p:stCondLst>
                                  <p:childTnLst>
                                    <p:animClr clrSpc="rgb" dir="cw">
                                      <p:cBhvr>
                                        <p:cTn id="74" dur="500" fill="hold"/>
                                        <p:tgtEl>
                                          <p:spTgt spid="32"/>
                                        </p:tgtEl>
                                        <p:attrNameLst>
                                          <p:attrName>fillcolor</p:attrName>
                                        </p:attrNameLst>
                                      </p:cBhvr>
                                      <p:to>
                                        <a:srgbClr val="FFC000"/>
                                      </p:to>
                                    </p:animClr>
                                    <p:set>
                                      <p:cBhvr>
                                        <p:cTn id="75" dur="500" fill="hold"/>
                                        <p:tgtEl>
                                          <p:spTgt spid="32"/>
                                        </p:tgtEl>
                                        <p:attrNameLst>
                                          <p:attrName>fill.type</p:attrName>
                                        </p:attrNameLst>
                                      </p:cBhvr>
                                      <p:to>
                                        <p:strVal val="solid"/>
                                      </p:to>
                                    </p:set>
                                    <p:set>
                                      <p:cBhvr>
                                        <p:cTn id="76" dur="500" fill="hold"/>
                                        <p:tgtEl>
                                          <p:spTgt spid="32"/>
                                        </p:tgtEl>
                                        <p:attrNameLst>
                                          <p:attrName>fill.on</p:attrName>
                                        </p:attrNameLst>
                                      </p:cBhvr>
                                      <p:to>
                                        <p:strVal val="true"/>
                                      </p:to>
                                    </p:set>
                                  </p:childTnLst>
                                </p:cTn>
                              </p:par>
                              <p:par>
                                <p:cTn id="77" presetID="3" presetClass="emph" presetSubtype="2" fill="hold" grpId="1" nodeType="withEffect">
                                  <p:stCondLst>
                                    <p:cond delay="0"/>
                                  </p:stCondLst>
                                  <p:childTnLst>
                                    <p:animClr clrSpc="rgb" dir="cw">
                                      <p:cBhvr override="childStyle">
                                        <p:cTn id="78" dur="500" fill="hold"/>
                                        <p:tgtEl>
                                          <p:spTgt spid="36"/>
                                        </p:tgtEl>
                                        <p:attrNameLst>
                                          <p:attrName>style.color</p:attrName>
                                        </p:attrNameLst>
                                      </p:cBhvr>
                                      <p:to>
                                        <a:srgbClr val="FF0000"/>
                                      </p:to>
                                    </p:animClr>
                                  </p:childTnLst>
                                </p:cTn>
                              </p:par>
                              <p:par>
                                <p:cTn id="79" presetID="3" presetClass="emph" presetSubtype="2" fill="hold" grpId="1" nodeType="withEffect">
                                  <p:stCondLst>
                                    <p:cond delay="0"/>
                                  </p:stCondLst>
                                  <p:childTnLst>
                                    <p:animClr clrSpc="rgb" dir="cw">
                                      <p:cBhvr override="childStyle">
                                        <p:cTn id="80" dur="500" fill="hold"/>
                                        <p:tgtEl>
                                          <p:spTgt spid="35"/>
                                        </p:tgtEl>
                                        <p:attrNameLst>
                                          <p:attrName>style.color</p:attrName>
                                        </p:attrNameLst>
                                      </p:cBhvr>
                                      <p:to>
                                        <a:srgbClr val="262626"/>
                                      </p:to>
                                    </p:animClr>
                                  </p:childTnLst>
                                </p:cTn>
                              </p:par>
                              <p:par>
                                <p:cTn id="81" presetID="3" presetClass="emph" presetSubtype="2" fill="hold" grpId="0" nodeType="withEffect">
                                  <p:stCondLst>
                                    <p:cond delay="0"/>
                                  </p:stCondLst>
                                  <p:childTnLst>
                                    <p:animClr clrSpc="rgb" dir="cw">
                                      <p:cBhvr override="childStyle">
                                        <p:cTn id="82" dur="500" fill="hold"/>
                                        <p:tgtEl>
                                          <p:spTgt spid="51"/>
                                        </p:tgtEl>
                                        <p:attrNameLst>
                                          <p:attrName>style.color</p:attrName>
                                        </p:attrNameLst>
                                      </p:cBhvr>
                                      <p:to>
                                        <a:srgbClr val="FFFFFF"/>
                                      </p:to>
                                    </p:animClr>
                                  </p:childTnLst>
                                </p:cTn>
                              </p:par>
                              <p:par>
                                <p:cTn id="83" presetID="3" presetClass="emph" presetSubtype="2" fill="hold" grpId="0" nodeType="withEffect">
                                  <p:stCondLst>
                                    <p:cond delay="0"/>
                                  </p:stCondLst>
                                  <p:childTnLst>
                                    <p:animClr clrSpc="rgb" dir="cw">
                                      <p:cBhvr override="childStyle">
                                        <p:cTn id="84" dur="500" fill="hold"/>
                                        <p:tgtEl>
                                          <p:spTgt spid="50"/>
                                        </p:tgtEl>
                                        <p:attrNameLst>
                                          <p:attrName>style.color</p:attrName>
                                        </p:attrNameLst>
                                      </p:cBhvr>
                                      <p:to>
                                        <a:srgbClr val="FFFFFF"/>
                                      </p:to>
                                    </p:animClr>
                                  </p:childTnLst>
                                </p:cTn>
                              </p:par>
                            </p:childTnLst>
                          </p:cTn>
                        </p:par>
                        <p:par>
                          <p:cTn id="85" fill="hold">
                            <p:stCondLst>
                              <p:cond delay="750"/>
                            </p:stCondLst>
                            <p:childTnLst>
                              <p:par>
                                <p:cTn id="86" presetID="2" presetClass="entr" presetSubtype="4" decel="100000" fill="hold" grpId="0"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additive="base">
                                        <p:cTn id="88" dur="750" fill="hold"/>
                                        <p:tgtEl>
                                          <p:spTgt spid="73"/>
                                        </p:tgtEl>
                                        <p:attrNameLst>
                                          <p:attrName>ppt_x</p:attrName>
                                        </p:attrNameLst>
                                      </p:cBhvr>
                                      <p:tavLst>
                                        <p:tav tm="0">
                                          <p:val>
                                            <p:strVal val="#ppt_x"/>
                                          </p:val>
                                        </p:tav>
                                        <p:tav tm="100000">
                                          <p:val>
                                            <p:strVal val="#ppt_x"/>
                                          </p:val>
                                        </p:tav>
                                      </p:tavLst>
                                    </p:anim>
                                    <p:anim calcmode="lin" valueType="num">
                                      <p:cBhvr additive="base">
                                        <p:cTn id="89" dur="750" fill="hold"/>
                                        <p:tgtEl>
                                          <p:spTgt spid="73"/>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78"/>
                                        </p:tgtEl>
                                        <p:attrNameLst>
                                          <p:attrName>style.visibility</p:attrName>
                                        </p:attrNameLst>
                                      </p:cBhvr>
                                      <p:to>
                                        <p:strVal val="visible"/>
                                      </p:to>
                                    </p:set>
                                    <p:anim calcmode="lin" valueType="num">
                                      <p:cBhvr additive="base">
                                        <p:cTn id="92" dur="750" fill="hold"/>
                                        <p:tgtEl>
                                          <p:spTgt spid="78"/>
                                        </p:tgtEl>
                                        <p:attrNameLst>
                                          <p:attrName>ppt_x</p:attrName>
                                        </p:attrNameLst>
                                      </p:cBhvr>
                                      <p:tavLst>
                                        <p:tav tm="0">
                                          <p:val>
                                            <p:strVal val="#ppt_x"/>
                                          </p:val>
                                        </p:tav>
                                        <p:tav tm="100000">
                                          <p:val>
                                            <p:strVal val="#ppt_x"/>
                                          </p:val>
                                        </p:tav>
                                      </p:tavLst>
                                    </p:anim>
                                    <p:anim calcmode="lin" valueType="num">
                                      <p:cBhvr additive="base">
                                        <p:cTn id="93" dur="750" fill="hold"/>
                                        <p:tgtEl>
                                          <p:spTgt spid="78"/>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63" presetClass="path" presetSubtype="0" decel="100000" fill="hold" grpId="3" nodeType="clickEffect">
                                  <p:stCondLst>
                                    <p:cond delay="0"/>
                                  </p:stCondLst>
                                  <p:childTnLst>
                                    <p:animMotion origin="layout" path="M 0.00026 0.22523 L 0.24063 0.22523 " pathEditMode="relative" rAng="0" ptsTypes="AA">
                                      <p:cBhvr>
                                        <p:cTn id="97" dur="750" fill="hold"/>
                                        <p:tgtEl>
                                          <p:spTgt spid="32"/>
                                        </p:tgtEl>
                                        <p:attrNameLst>
                                          <p:attrName>ppt_x</p:attrName>
                                          <p:attrName>ppt_y</p:attrName>
                                        </p:attrNameLst>
                                      </p:cBhvr>
                                      <p:rCtr x="12018" y="0"/>
                                    </p:animMotion>
                                  </p:childTnLst>
                                </p:cTn>
                              </p:par>
                              <p:par>
                                <p:cTn id="98" presetID="1" presetClass="emph" presetSubtype="2" fill="hold" nodeType="withEffect">
                                  <p:stCondLst>
                                    <p:cond delay="0"/>
                                  </p:stCondLst>
                                  <p:childTnLst>
                                    <p:animClr clrSpc="rgb" dir="cw">
                                      <p:cBhvr>
                                        <p:cTn id="99" dur="500" fill="hold"/>
                                        <p:tgtEl>
                                          <p:spTgt spid="32"/>
                                        </p:tgtEl>
                                        <p:attrNameLst>
                                          <p:attrName>fillcolor</p:attrName>
                                        </p:attrNameLst>
                                      </p:cBhvr>
                                      <p:to>
                                        <a:srgbClr val="92D050"/>
                                      </p:to>
                                    </p:animClr>
                                    <p:set>
                                      <p:cBhvr>
                                        <p:cTn id="100" dur="500" fill="hold"/>
                                        <p:tgtEl>
                                          <p:spTgt spid="32"/>
                                        </p:tgtEl>
                                        <p:attrNameLst>
                                          <p:attrName>fill.type</p:attrName>
                                        </p:attrNameLst>
                                      </p:cBhvr>
                                      <p:to>
                                        <p:strVal val="solid"/>
                                      </p:to>
                                    </p:set>
                                    <p:set>
                                      <p:cBhvr>
                                        <p:cTn id="101" dur="500" fill="hold"/>
                                        <p:tgtEl>
                                          <p:spTgt spid="32"/>
                                        </p:tgtEl>
                                        <p:attrNameLst>
                                          <p:attrName>fill.on</p:attrName>
                                        </p:attrNameLst>
                                      </p:cBhvr>
                                      <p:to>
                                        <p:strVal val="true"/>
                                      </p:to>
                                    </p:set>
                                  </p:childTnLst>
                                </p:cTn>
                              </p:par>
                              <p:par>
                                <p:cTn id="102" presetID="3" presetClass="emph" presetSubtype="2" fill="hold" grpId="1" nodeType="withEffect">
                                  <p:stCondLst>
                                    <p:cond delay="0"/>
                                  </p:stCondLst>
                                  <p:childTnLst>
                                    <p:animClr clrSpc="rgb" dir="cw">
                                      <p:cBhvr override="childStyle">
                                        <p:cTn id="103" dur="500" fill="hold"/>
                                        <p:tgtEl>
                                          <p:spTgt spid="51"/>
                                        </p:tgtEl>
                                        <p:attrNameLst>
                                          <p:attrName>style.color</p:attrName>
                                        </p:attrNameLst>
                                      </p:cBhvr>
                                      <p:to>
                                        <a:srgbClr val="FFC000"/>
                                      </p:to>
                                    </p:animClr>
                                  </p:childTnLst>
                                </p:cTn>
                              </p:par>
                              <p:par>
                                <p:cTn id="104" presetID="3" presetClass="emph" presetSubtype="2" fill="hold" grpId="1" nodeType="withEffect">
                                  <p:stCondLst>
                                    <p:cond delay="0"/>
                                  </p:stCondLst>
                                  <p:childTnLst>
                                    <p:animClr clrSpc="rgb" dir="cw">
                                      <p:cBhvr override="childStyle">
                                        <p:cTn id="105" dur="500" fill="hold"/>
                                        <p:tgtEl>
                                          <p:spTgt spid="50"/>
                                        </p:tgtEl>
                                        <p:attrNameLst>
                                          <p:attrName>style.color</p:attrName>
                                        </p:attrNameLst>
                                      </p:cBhvr>
                                      <p:to>
                                        <a:srgbClr val="262626"/>
                                      </p:to>
                                    </p:animClr>
                                  </p:childTnLst>
                                </p:cTn>
                              </p:par>
                              <p:par>
                                <p:cTn id="106" presetID="3" presetClass="emph" presetSubtype="2" fill="hold" grpId="0" nodeType="withEffect">
                                  <p:stCondLst>
                                    <p:cond delay="0"/>
                                  </p:stCondLst>
                                  <p:childTnLst>
                                    <p:animClr clrSpc="rgb" dir="cw">
                                      <p:cBhvr override="childStyle">
                                        <p:cTn id="107" dur="500" fill="hold"/>
                                        <p:tgtEl>
                                          <p:spTgt spid="53"/>
                                        </p:tgtEl>
                                        <p:attrNameLst>
                                          <p:attrName>style.color</p:attrName>
                                        </p:attrNameLst>
                                      </p:cBhvr>
                                      <p:to>
                                        <a:srgbClr val="FFFFFF"/>
                                      </p:to>
                                    </p:animClr>
                                  </p:childTnLst>
                                </p:cTn>
                              </p:par>
                              <p:par>
                                <p:cTn id="108" presetID="3" presetClass="emph" presetSubtype="2" fill="hold" grpId="0" nodeType="withEffect">
                                  <p:stCondLst>
                                    <p:cond delay="0"/>
                                  </p:stCondLst>
                                  <p:childTnLst>
                                    <p:animClr clrSpc="rgb" dir="cw">
                                      <p:cBhvr override="childStyle">
                                        <p:cTn id="109" dur="500" fill="hold"/>
                                        <p:tgtEl>
                                          <p:spTgt spid="52"/>
                                        </p:tgtEl>
                                        <p:attrNameLst>
                                          <p:attrName>style.color</p:attrName>
                                        </p:attrNameLst>
                                      </p:cBhvr>
                                      <p:to>
                                        <a:srgbClr val="FFFFFF"/>
                                      </p:to>
                                    </p:animClr>
                                  </p:childTnLst>
                                </p:cTn>
                              </p:par>
                            </p:childTnLst>
                          </p:cTn>
                        </p:par>
                        <p:par>
                          <p:cTn id="110" fill="hold">
                            <p:stCondLst>
                              <p:cond delay="750"/>
                            </p:stCondLst>
                            <p:childTnLst>
                              <p:par>
                                <p:cTn id="111" presetID="2" presetClass="entr" presetSubtype="4" decel="100000" fill="hold" grpId="0" nodeType="afterEffect">
                                  <p:stCondLst>
                                    <p:cond delay="0"/>
                                  </p:stCondLst>
                                  <p:childTnLst>
                                    <p:set>
                                      <p:cBhvr>
                                        <p:cTn id="112" dur="1" fill="hold">
                                          <p:stCondLst>
                                            <p:cond delay="0"/>
                                          </p:stCondLst>
                                        </p:cTn>
                                        <p:tgtEl>
                                          <p:spTgt spid="70"/>
                                        </p:tgtEl>
                                        <p:attrNameLst>
                                          <p:attrName>style.visibility</p:attrName>
                                        </p:attrNameLst>
                                      </p:cBhvr>
                                      <p:to>
                                        <p:strVal val="visible"/>
                                      </p:to>
                                    </p:set>
                                    <p:anim calcmode="lin" valueType="num">
                                      <p:cBhvr additive="base">
                                        <p:cTn id="113" dur="750" fill="hold"/>
                                        <p:tgtEl>
                                          <p:spTgt spid="70"/>
                                        </p:tgtEl>
                                        <p:attrNameLst>
                                          <p:attrName>ppt_x</p:attrName>
                                        </p:attrNameLst>
                                      </p:cBhvr>
                                      <p:tavLst>
                                        <p:tav tm="0">
                                          <p:val>
                                            <p:strVal val="#ppt_x"/>
                                          </p:val>
                                        </p:tav>
                                        <p:tav tm="100000">
                                          <p:val>
                                            <p:strVal val="#ppt_x"/>
                                          </p:val>
                                        </p:tav>
                                      </p:tavLst>
                                    </p:anim>
                                    <p:anim calcmode="lin" valueType="num">
                                      <p:cBhvr additive="base">
                                        <p:cTn id="114" dur="750" fill="hold"/>
                                        <p:tgtEl>
                                          <p:spTgt spid="70"/>
                                        </p:tgtEl>
                                        <p:attrNameLst>
                                          <p:attrName>ppt_y</p:attrName>
                                        </p:attrNameLst>
                                      </p:cBhvr>
                                      <p:tavLst>
                                        <p:tav tm="0">
                                          <p:val>
                                            <p:strVal val="1+#ppt_h/2"/>
                                          </p:val>
                                        </p:tav>
                                        <p:tav tm="100000">
                                          <p:val>
                                            <p:strVal val="#ppt_y"/>
                                          </p:val>
                                        </p:tav>
                                      </p:tavLst>
                                    </p:anim>
                                  </p:childTnLst>
                                </p:cTn>
                              </p:par>
                              <p:par>
                                <p:cTn id="115" presetID="2" presetClass="entr" presetSubtype="4" decel="100000" fill="hold" grpId="0" nodeType="withEffect">
                                  <p:stCondLst>
                                    <p:cond delay="250"/>
                                  </p:stCondLst>
                                  <p:childTnLst>
                                    <p:set>
                                      <p:cBhvr>
                                        <p:cTn id="116" dur="1" fill="hold">
                                          <p:stCondLst>
                                            <p:cond delay="0"/>
                                          </p:stCondLst>
                                        </p:cTn>
                                        <p:tgtEl>
                                          <p:spTgt spid="79"/>
                                        </p:tgtEl>
                                        <p:attrNameLst>
                                          <p:attrName>style.visibility</p:attrName>
                                        </p:attrNameLst>
                                      </p:cBhvr>
                                      <p:to>
                                        <p:strVal val="visible"/>
                                      </p:to>
                                    </p:set>
                                    <p:anim calcmode="lin" valueType="num">
                                      <p:cBhvr additive="base">
                                        <p:cTn id="117" dur="750" fill="hold"/>
                                        <p:tgtEl>
                                          <p:spTgt spid="79"/>
                                        </p:tgtEl>
                                        <p:attrNameLst>
                                          <p:attrName>ppt_x</p:attrName>
                                        </p:attrNameLst>
                                      </p:cBhvr>
                                      <p:tavLst>
                                        <p:tav tm="0">
                                          <p:val>
                                            <p:strVal val="#ppt_x"/>
                                          </p:val>
                                        </p:tav>
                                        <p:tav tm="100000">
                                          <p:val>
                                            <p:strVal val="#ppt_x"/>
                                          </p:val>
                                        </p:tav>
                                      </p:tavLst>
                                    </p:anim>
                                    <p:anim calcmode="lin" valueType="num">
                                      <p:cBhvr additive="base">
                                        <p:cTn id="118" dur="75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2" presetClass="path" presetSubtype="0" decel="100000" fill="hold" grpId="4" nodeType="clickEffect">
                                  <p:stCondLst>
                                    <p:cond delay="0"/>
                                  </p:stCondLst>
                                  <p:childTnLst>
                                    <p:animMotion origin="layout" path="M 0.24063 0.22523 L -2.5E-6 0.44907 " pathEditMode="relative" rAng="0" ptsTypes="AA">
                                      <p:cBhvr>
                                        <p:cTn id="122" dur="750" fill="hold"/>
                                        <p:tgtEl>
                                          <p:spTgt spid="32"/>
                                        </p:tgtEl>
                                        <p:attrNameLst>
                                          <p:attrName>ppt_x</p:attrName>
                                          <p:attrName>ppt_y</p:attrName>
                                        </p:attrNameLst>
                                      </p:cBhvr>
                                      <p:rCtr x="-12031" y="11181"/>
                                    </p:animMotion>
                                  </p:childTnLst>
                                </p:cTn>
                              </p:par>
                              <p:par>
                                <p:cTn id="123" presetID="1" presetClass="emph" presetSubtype="2" fill="hold" nodeType="withEffect">
                                  <p:stCondLst>
                                    <p:cond delay="0"/>
                                  </p:stCondLst>
                                  <p:childTnLst>
                                    <p:animClr clrSpc="rgb" dir="cw">
                                      <p:cBhvr>
                                        <p:cTn id="124" dur="500" fill="hold"/>
                                        <p:tgtEl>
                                          <p:spTgt spid="32"/>
                                        </p:tgtEl>
                                        <p:attrNameLst>
                                          <p:attrName>fillcolor</p:attrName>
                                        </p:attrNameLst>
                                      </p:cBhvr>
                                      <p:to>
                                        <a:srgbClr val="00B050"/>
                                      </p:to>
                                    </p:animClr>
                                    <p:set>
                                      <p:cBhvr>
                                        <p:cTn id="125" dur="500" fill="hold"/>
                                        <p:tgtEl>
                                          <p:spTgt spid="32"/>
                                        </p:tgtEl>
                                        <p:attrNameLst>
                                          <p:attrName>fill.type</p:attrName>
                                        </p:attrNameLst>
                                      </p:cBhvr>
                                      <p:to>
                                        <p:strVal val="solid"/>
                                      </p:to>
                                    </p:set>
                                    <p:set>
                                      <p:cBhvr>
                                        <p:cTn id="126" dur="500" fill="hold"/>
                                        <p:tgtEl>
                                          <p:spTgt spid="32"/>
                                        </p:tgtEl>
                                        <p:attrNameLst>
                                          <p:attrName>fill.on</p:attrName>
                                        </p:attrNameLst>
                                      </p:cBhvr>
                                      <p:to>
                                        <p:strVal val="true"/>
                                      </p:to>
                                    </p:set>
                                  </p:childTnLst>
                                </p:cTn>
                              </p:par>
                              <p:par>
                                <p:cTn id="127" presetID="3" presetClass="emph" presetSubtype="2" fill="hold" grpId="1" nodeType="withEffect">
                                  <p:stCondLst>
                                    <p:cond delay="0"/>
                                  </p:stCondLst>
                                  <p:childTnLst>
                                    <p:animClr clrSpc="rgb" dir="cw">
                                      <p:cBhvr override="childStyle">
                                        <p:cTn id="128" dur="500" fill="hold"/>
                                        <p:tgtEl>
                                          <p:spTgt spid="53"/>
                                        </p:tgtEl>
                                        <p:attrNameLst>
                                          <p:attrName>style.color</p:attrName>
                                        </p:attrNameLst>
                                      </p:cBhvr>
                                      <p:to>
                                        <a:srgbClr val="92D050"/>
                                      </p:to>
                                    </p:animClr>
                                  </p:childTnLst>
                                </p:cTn>
                              </p:par>
                              <p:par>
                                <p:cTn id="129" presetID="3" presetClass="emph" presetSubtype="2" fill="hold" grpId="1" nodeType="withEffect">
                                  <p:stCondLst>
                                    <p:cond delay="0"/>
                                  </p:stCondLst>
                                  <p:childTnLst>
                                    <p:animClr clrSpc="rgb" dir="cw">
                                      <p:cBhvr override="childStyle">
                                        <p:cTn id="130" dur="500" fill="hold"/>
                                        <p:tgtEl>
                                          <p:spTgt spid="52"/>
                                        </p:tgtEl>
                                        <p:attrNameLst>
                                          <p:attrName>style.color</p:attrName>
                                        </p:attrNameLst>
                                      </p:cBhvr>
                                      <p:to>
                                        <a:srgbClr val="262626"/>
                                      </p:to>
                                    </p:animClr>
                                  </p:childTnLst>
                                </p:cTn>
                              </p:par>
                              <p:par>
                                <p:cTn id="131" presetID="3" presetClass="emph" presetSubtype="2" fill="hold" grpId="0" nodeType="withEffect">
                                  <p:stCondLst>
                                    <p:cond delay="0"/>
                                  </p:stCondLst>
                                  <p:childTnLst>
                                    <p:animClr clrSpc="rgb" dir="cw">
                                      <p:cBhvr override="childStyle">
                                        <p:cTn id="132" dur="500" fill="hold"/>
                                        <p:tgtEl>
                                          <p:spTgt spid="61"/>
                                        </p:tgtEl>
                                        <p:attrNameLst>
                                          <p:attrName>style.color</p:attrName>
                                        </p:attrNameLst>
                                      </p:cBhvr>
                                      <p:to>
                                        <a:srgbClr val="FFFFFF"/>
                                      </p:to>
                                    </p:animClr>
                                  </p:childTnLst>
                                </p:cTn>
                              </p:par>
                              <p:par>
                                <p:cTn id="133" presetID="3" presetClass="emph" presetSubtype="2" fill="hold" grpId="0" nodeType="withEffect">
                                  <p:stCondLst>
                                    <p:cond delay="0"/>
                                  </p:stCondLst>
                                  <p:childTnLst>
                                    <p:animClr clrSpc="rgb" dir="cw">
                                      <p:cBhvr override="childStyle">
                                        <p:cTn id="134" dur="500" fill="hold"/>
                                        <p:tgtEl>
                                          <p:spTgt spid="60"/>
                                        </p:tgtEl>
                                        <p:attrNameLst>
                                          <p:attrName>style.color</p:attrName>
                                        </p:attrNameLst>
                                      </p:cBhvr>
                                      <p:to>
                                        <a:srgbClr val="FFFFFF"/>
                                      </p:to>
                                    </p:animClr>
                                  </p:childTnLst>
                                </p:cTn>
                              </p:par>
                            </p:childTnLst>
                          </p:cTn>
                        </p:par>
                        <p:par>
                          <p:cTn id="135" fill="hold">
                            <p:stCondLst>
                              <p:cond delay="750"/>
                            </p:stCondLst>
                            <p:childTnLst>
                              <p:par>
                                <p:cTn id="136" presetID="2" presetClass="entr" presetSubtype="4" decel="100000" fill="hold" grpId="0" nodeType="afterEffect">
                                  <p:stCondLst>
                                    <p:cond delay="0"/>
                                  </p:stCondLst>
                                  <p:childTnLst>
                                    <p:set>
                                      <p:cBhvr>
                                        <p:cTn id="137" dur="1" fill="hold">
                                          <p:stCondLst>
                                            <p:cond delay="0"/>
                                          </p:stCondLst>
                                        </p:cTn>
                                        <p:tgtEl>
                                          <p:spTgt spid="74"/>
                                        </p:tgtEl>
                                        <p:attrNameLst>
                                          <p:attrName>style.visibility</p:attrName>
                                        </p:attrNameLst>
                                      </p:cBhvr>
                                      <p:to>
                                        <p:strVal val="visible"/>
                                      </p:to>
                                    </p:set>
                                    <p:anim calcmode="lin" valueType="num">
                                      <p:cBhvr additive="base">
                                        <p:cTn id="138" dur="750" fill="hold"/>
                                        <p:tgtEl>
                                          <p:spTgt spid="74"/>
                                        </p:tgtEl>
                                        <p:attrNameLst>
                                          <p:attrName>ppt_x</p:attrName>
                                        </p:attrNameLst>
                                      </p:cBhvr>
                                      <p:tavLst>
                                        <p:tav tm="0">
                                          <p:val>
                                            <p:strVal val="#ppt_x"/>
                                          </p:val>
                                        </p:tav>
                                        <p:tav tm="100000">
                                          <p:val>
                                            <p:strVal val="#ppt_x"/>
                                          </p:val>
                                        </p:tav>
                                      </p:tavLst>
                                    </p:anim>
                                    <p:anim calcmode="lin" valueType="num">
                                      <p:cBhvr additive="base">
                                        <p:cTn id="139" dur="750" fill="hold"/>
                                        <p:tgtEl>
                                          <p:spTgt spid="74"/>
                                        </p:tgtEl>
                                        <p:attrNameLst>
                                          <p:attrName>ppt_y</p:attrName>
                                        </p:attrNameLst>
                                      </p:cBhvr>
                                      <p:tavLst>
                                        <p:tav tm="0">
                                          <p:val>
                                            <p:strVal val="1+#ppt_h/2"/>
                                          </p:val>
                                        </p:tav>
                                        <p:tav tm="100000">
                                          <p:val>
                                            <p:strVal val="#ppt_y"/>
                                          </p:val>
                                        </p:tav>
                                      </p:tavLst>
                                    </p:anim>
                                  </p:childTnLst>
                                </p:cTn>
                              </p:par>
                              <p:par>
                                <p:cTn id="140" presetID="2" presetClass="entr" presetSubtype="4" decel="100000" fill="hold" grpId="0" nodeType="withEffect">
                                  <p:stCondLst>
                                    <p:cond delay="250"/>
                                  </p:stCondLst>
                                  <p:childTnLst>
                                    <p:set>
                                      <p:cBhvr>
                                        <p:cTn id="141" dur="1" fill="hold">
                                          <p:stCondLst>
                                            <p:cond delay="0"/>
                                          </p:stCondLst>
                                        </p:cTn>
                                        <p:tgtEl>
                                          <p:spTgt spid="80"/>
                                        </p:tgtEl>
                                        <p:attrNameLst>
                                          <p:attrName>style.visibility</p:attrName>
                                        </p:attrNameLst>
                                      </p:cBhvr>
                                      <p:to>
                                        <p:strVal val="visible"/>
                                      </p:to>
                                    </p:set>
                                    <p:anim calcmode="lin" valueType="num">
                                      <p:cBhvr additive="base">
                                        <p:cTn id="142" dur="750" fill="hold"/>
                                        <p:tgtEl>
                                          <p:spTgt spid="80"/>
                                        </p:tgtEl>
                                        <p:attrNameLst>
                                          <p:attrName>ppt_x</p:attrName>
                                        </p:attrNameLst>
                                      </p:cBhvr>
                                      <p:tavLst>
                                        <p:tav tm="0">
                                          <p:val>
                                            <p:strVal val="#ppt_x"/>
                                          </p:val>
                                        </p:tav>
                                        <p:tav tm="100000">
                                          <p:val>
                                            <p:strVal val="#ppt_x"/>
                                          </p:val>
                                        </p:tav>
                                      </p:tavLst>
                                    </p:anim>
                                    <p:anim calcmode="lin" valueType="num">
                                      <p:cBhvr additive="base">
                                        <p:cTn id="143" dur="750" fill="hold"/>
                                        <p:tgtEl>
                                          <p:spTgt spid="80"/>
                                        </p:tgtEl>
                                        <p:attrNameLst>
                                          <p:attrName>ppt_y</p:attrName>
                                        </p:attrNameLst>
                                      </p:cBhvr>
                                      <p:tavLst>
                                        <p:tav tm="0">
                                          <p:val>
                                            <p:strVal val="1+#ppt_h/2"/>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63" presetClass="path" presetSubtype="0" decel="100000" fill="hold" grpId="5" nodeType="clickEffect">
                                  <p:stCondLst>
                                    <p:cond delay="0"/>
                                  </p:stCondLst>
                                  <p:childTnLst>
                                    <p:animMotion origin="layout" path="M -2.5E-6 0.44907 L 0.24115 0.45023 " pathEditMode="relative" rAng="0" ptsTypes="AA">
                                      <p:cBhvr>
                                        <p:cTn id="147" dur="750" fill="hold"/>
                                        <p:tgtEl>
                                          <p:spTgt spid="32"/>
                                        </p:tgtEl>
                                        <p:attrNameLst>
                                          <p:attrName>ppt_x</p:attrName>
                                          <p:attrName>ppt_y</p:attrName>
                                        </p:attrNameLst>
                                      </p:cBhvr>
                                      <p:rCtr x="12057" y="46"/>
                                    </p:animMotion>
                                  </p:childTnLst>
                                </p:cTn>
                              </p:par>
                              <p:par>
                                <p:cTn id="148" presetID="1" presetClass="emph" presetSubtype="2" fill="hold" nodeType="withEffect">
                                  <p:stCondLst>
                                    <p:cond delay="0"/>
                                  </p:stCondLst>
                                  <p:childTnLst>
                                    <p:animClr clrSpc="rgb" dir="cw">
                                      <p:cBhvr>
                                        <p:cTn id="149" dur="500" fill="hold"/>
                                        <p:tgtEl>
                                          <p:spTgt spid="32"/>
                                        </p:tgtEl>
                                        <p:attrNameLst>
                                          <p:attrName>fillcolor</p:attrName>
                                        </p:attrNameLst>
                                      </p:cBhvr>
                                      <p:to>
                                        <a:srgbClr val="00B0F0"/>
                                      </p:to>
                                    </p:animClr>
                                    <p:set>
                                      <p:cBhvr>
                                        <p:cTn id="150" dur="500" fill="hold"/>
                                        <p:tgtEl>
                                          <p:spTgt spid="32"/>
                                        </p:tgtEl>
                                        <p:attrNameLst>
                                          <p:attrName>fill.type</p:attrName>
                                        </p:attrNameLst>
                                      </p:cBhvr>
                                      <p:to>
                                        <p:strVal val="solid"/>
                                      </p:to>
                                    </p:set>
                                    <p:set>
                                      <p:cBhvr>
                                        <p:cTn id="151" dur="500" fill="hold"/>
                                        <p:tgtEl>
                                          <p:spTgt spid="32"/>
                                        </p:tgtEl>
                                        <p:attrNameLst>
                                          <p:attrName>fill.on</p:attrName>
                                        </p:attrNameLst>
                                      </p:cBhvr>
                                      <p:to>
                                        <p:strVal val="true"/>
                                      </p:to>
                                    </p:set>
                                  </p:childTnLst>
                                </p:cTn>
                              </p:par>
                              <p:par>
                                <p:cTn id="152" presetID="3" presetClass="emph" presetSubtype="2" fill="hold" grpId="1" nodeType="withEffect">
                                  <p:stCondLst>
                                    <p:cond delay="0"/>
                                  </p:stCondLst>
                                  <p:childTnLst>
                                    <p:animClr clrSpc="rgb" dir="cw">
                                      <p:cBhvr override="childStyle">
                                        <p:cTn id="153" dur="500" fill="hold"/>
                                        <p:tgtEl>
                                          <p:spTgt spid="61"/>
                                        </p:tgtEl>
                                        <p:attrNameLst>
                                          <p:attrName>style.color</p:attrName>
                                        </p:attrNameLst>
                                      </p:cBhvr>
                                      <p:to>
                                        <a:srgbClr val="00B050"/>
                                      </p:to>
                                    </p:animClr>
                                  </p:childTnLst>
                                </p:cTn>
                              </p:par>
                              <p:par>
                                <p:cTn id="154" presetID="3" presetClass="emph" presetSubtype="2" fill="hold" grpId="1" nodeType="withEffect">
                                  <p:stCondLst>
                                    <p:cond delay="0"/>
                                  </p:stCondLst>
                                  <p:childTnLst>
                                    <p:animClr clrSpc="rgb" dir="cw">
                                      <p:cBhvr override="childStyle">
                                        <p:cTn id="155" dur="500" fill="hold"/>
                                        <p:tgtEl>
                                          <p:spTgt spid="60"/>
                                        </p:tgtEl>
                                        <p:attrNameLst>
                                          <p:attrName>style.color</p:attrName>
                                        </p:attrNameLst>
                                      </p:cBhvr>
                                      <p:to>
                                        <a:srgbClr val="262626"/>
                                      </p:to>
                                    </p:animClr>
                                  </p:childTnLst>
                                </p:cTn>
                              </p:par>
                              <p:par>
                                <p:cTn id="156" presetID="3" presetClass="emph" presetSubtype="2" fill="hold" grpId="0" nodeType="withEffect">
                                  <p:stCondLst>
                                    <p:cond delay="0"/>
                                  </p:stCondLst>
                                  <p:childTnLst>
                                    <p:animClr clrSpc="rgb" dir="cw">
                                      <p:cBhvr override="childStyle">
                                        <p:cTn id="157" dur="500" fill="hold"/>
                                        <p:tgtEl>
                                          <p:spTgt spid="69"/>
                                        </p:tgtEl>
                                        <p:attrNameLst>
                                          <p:attrName>style.color</p:attrName>
                                        </p:attrNameLst>
                                      </p:cBhvr>
                                      <p:to>
                                        <a:srgbClr val="FFFFFF"/>
                                      </p:to>
                                    </p:animClr>
                                  </p:childTnLst>
                                </p:cTn>
                              </p:par>
                            </p:childTnLst>
                          </p:cTn>
                        </p:par>
                        <p:par>
                          <p:cTn id="158" fill="hold">
                            <p:stCondLst>
                              <p:cond delay="750"/>
                            </p:stCondLst>
                            <p:childTnLst>
                              <p:par>
                                <p:cTn id="159" presetID="2" presetClass="entr" presetSubtype="4" decel="100000" fill="hold" grpId="0" nodeType="afterEffect">
                                  <p:stCondLst>
                                    <p:cond delay="0"/>
                                  </p:stCondLst>
                                  <p:childTnLst>
                                    <p:set>
                                      <p:cBhvr>
                                        <p:cTn id="160" dur="1" fill="hold">
                                          <p:stCondLst>
                                            <p:cond delay="0"/>
                                          </p:stCondLst>
                                        </p:cTn>
                                        <p:tgtEl>
                                          <p:spTgt spid="75"/>
                                        </p:tgtEl>
                                        <p:attrNameLst>
                                          <p:attrName>style.visibility</p:attrName>
                                        </p:attrNameLst>
                                      </p:cBhvr>
                                      <p:to>
                                        <p:strVal val="visible"/>
                                      </p:to>
                                    </p:set>
                                    <p:anim calcmode="lin" valueType="num">
                                      <p:cBhvr additive="base">
                                        <p:cTn id="161" dur="750" fill="hold"/>
                                        <p:tgtEl>
                                          <p:spTgt spid="75"/>
                                        </p:tgtEl>
                                        <p:attrNameLst>
                                          <p:attrName>ppt_x</p:attrName>
                                        </p:attrNameLst>
                                      </p:cBhvr>
                                      <p:tavLst>
                                        <p:tav tm="0">
                                          <p:val>
                                            <p:strVal val="#ppt_x"/>
                                          </p:val>
                                        </p:tav>
                                        <p:tav tm="100000">
                                          <p:val>
                                            <p:strVal val="#ppt_x"/>
                                          </p:val>
                                        </p:tav>
                                      </p:tavLst>
                                    </p:anim>
                                    <p:anim calcmode="lin" valueType="num">
                                      <p:cBhvr additive="base">
                                        <p:cTn id="162" dur="750" fill="hold"/>
                                        <p:tgtEl>
                                          <p:spTgt spid="75"/>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0"/>
                                  </p:stCondLst>
                                  <p:childTnLst>
                                    <p:set>
                                      <p:cBhvr>
                                        <p:cTn id="164" dur="1" fill="hold">
                                          <p:stCondLst>
                                            <p:cond delay="0"/>
                                          </p:stCondLst>
                                        </p:cTn>
                                        <p:tgtEl>
                                          <p:spTgt spid="81"/>
                                        </p:tgtEl>
                                        <p:attrNameLst>
                                          <p:attrName>style.visibility</p:attrName>
                                        </p:attrNameLst>
                                      </p:cBhvr>
                                      <p:to>
                                        <p:strVal val="visible"/>
                                      </p:to>
                                    </p:set>
                                    <p:anim calcmode="lin" valueType="num">
                                      <p:cBhvr additive="base">
                                        <p:cTn id="165" dur="750" fill="hold"/>
                                        <p:tgtEl>
                                          <p:spTgt spid="81"/>
                                        </p:tgtEl>
                                        <p:attrNameLst>
                                          <p:attrName>ppt_x</p:attrName>
                                        </p:attrNameLst>
                                      </p:cBhvr>
                                      <p:tavLst>
                                        <p:tav tm="0">
                                          <p:val>
                                            <p:strVal val="#ppt_x"/>
                                          </p:val>
                                        </p:tav>
                                        <p:tav tm="100000">
                                          <p:val>
                                            <p:strVal val="#ppt_x"/>
                                          </p:val>
                                        </p:tav>
                                      </p:tavLst>
                                    </p:anim>
                                    <p:anim calcmode="lin" valueType="num">
                                      <p:cBhvr additive="base">
                                        <p:cTn id="166" dur="750" fill="hold"/>
                                        <p:tgtEl>
                                          <p:spTgt spid="81"/>
                                        </p:tgtEl>
                                        <p:attrNameLst>
                                          <p:attrName>ppt_y</p:attrName>
                                        </p:attrNameLst>
                                      </p:cBhvr>
                                      <p:tavLst>
                                        <p:tav tm="0">
                                          <p:val>
                                            <p:strVal val="1+#ppt_h/2"/>
                                          </p:val>
                                        </p:tav>
                                        <p:tav tm="100000">
                                          <p:val>
                                            <p:strVal val="#ppt_y"/>
                                          </p:val>
                                        </p:tav>
                                      </p:tavLst>
                                    </p:anim>
                                  </p:childTnLst>
                                </p:cTn>
                              </p:par>
                              <p:par>
                                <p:cTn id="167" presetID="1" presetClass="emph" presetSubtype="2" fill="hold" nodeType="withEffect">
                                  <p:stCondLst>
                                    <p:cond delay="0"/>
                                  </p:stCondLst>
                                  <p:childTnLst>
                                    <p:animClr clrSpc="rgb" dir="cw">
                                      <p:cBhvr>
                                        <p:cTn id="168" dur="500" fill="hold"/>
                                        <p:tgtEl>
                                          <p:spTgt spid="32"/>
                                        </p:tgtEl>
                                        <p:attrNameLst>
                                          <p:attrName>fillcolor</p:attrName>
                                        </p:attrNameLst>
                                      </p:cBhvr>
                                      <p:to>
                                        <a:srgbClr val="00B0F0"/>
                                      </p:to>
                                    </p:animClr>
                                    <p:set>
                                      <p:cBhvr>
                                        <p:cTn id="169" dur="500" fill="hold"/>
                                        <p:tgtEl>
                                          <p:spTgt spid="32"/>
                                        </p:tgtEl>
                                        <p:attrNameLst>
                                          <p:attrName>fill.type</p:attrName>
                                        </p:attrNameLst>
                                      </p:cBhvr>
                                      <p:to>
                                        <p:strVal val="solid"/>
                                      </p:to>
                                    </p:set>
                                    <p:set>
                                      <p:cBhvr>
                                        <p:cTn id="170" dur="500" fill="hold"/>
                                        <p:tgtEl>
                                          <p:spTgt spid="32"/>
                                        </p:tgtEl>
                                        <p:attrNameLst>
                                          <p:attrName>fill.on</p:attrName>
                                        </p:attrNameLst>
                                      </p:cBhvr>
                                      <p:to>
                                        <p:strVal val="true"/>
                                      </p:to>
                                    </p:set>
                                  </p:childTnLst>
                                </p:cTn>
                              </p:par>
                              <p:par>
                                <p:cTn id="171" presetID="3" presetClass="emph" presetSubtype="2" fill="hold" grpId="1" nodeType="withEffect">
                                  <p:stCondLst>
                                    <p:cond delay="0"/>
                                  </p:stCondLst>
                                  <p:childTnLst>
                                    <p:animClr clrSpc="rgb" dir="cw">
                                      <p:cBhvr override="childStyle">
                                        <p:cTn id="172" dur="500" fill="hold"/>
                                        <p:tgtEl>
                                          <p:spTgt spid="69"/>
                                        </p:tgtEl>
                                        <p:attrNameLst>
                                          <p:attrName>style.color</p:attrName>
                                        </p:attrNameLst>
                                      </p:cBhvr>
                                      <p:to>
                                        <a:srgbClr val="FFFFFF"/>
                                      </p:to>
                                    </p:animClr>
                                  </p:childTnLst>
                                </p:cTn>
                              </p:par>
                              <p:par>
                                <p:cTn id="173" presetID="3" presetClass="emph" presetSubtype="2" fill="hold" grpId="0" nodeType="withEffect">
                                  <p:stCondLst>
                                    <p:cond delay="0"/>
                                  </p:stCondLst>
                                  <p:childTnLst>
                                    <p:animClr clrSpc="rgb" dir="cw">
                                      <p:cBhvr override="childStyle">
                                        <p:cTn id="174" dur="2000" fill="hold"/>
                                        <p:tgtEl>
                                          <p:spTgt spid="68"/>
                                        </p:tgtEl>
                                        <p:attrNameLst>
                                          <p:attrName>style.color</p:attrName>
                                        </p:attrNameLst>
                                      </p:cBhvr>
                                      <p:to>
                                        <a:srgbClr val="FFFFFF"/>
                                      </p:to>
                                    </p:animClr>
                                  </p:childTnLst>
                                </p:cTn>
                              </p:par>
                              <p:par>
                                <p:cTn id="175" presetID="1" presetClass="emph" presetSubtype="2" fill="hold" nodeType="withEffect">
                                  <p:stCondLst>
                                    <p:cond delay="0"/>
                                  </p:stCondLst>
                                  <p:childTnLst>
                                    <p:animClr clrSpc="rgb" dir="cw">
                                      <p:cBhvr>
                                        <p:cTn id="176" dur="500" fill="hold"/>
                                        <p:tgtEl>
                                          <p:spTgt spid="32"/>
                                        </p:tgtEl>
                                        <p:attrNameLst>
                                          <p:attrName>fillcolor</p:attrName>
                                        </p:attrNameLst>
                                      </p:cBhvr>
                                      <p:to>
                                        <a:srgbClr val="00B0F0"/>
                                      </p:to>
                                    </p:animClr>
                                    <p:set>
                                      <p:cBhvr>
                                        <p:cTn id="177" dur="500" fill="hold"/>
                                        <p:tgtEl>
                                          <p:spTgt spid="32"/>
                                        </p:tgtEl>
                                        <p:attrNameLst>
                                          <p:attrName>fill.type</p:attrName>
                                        </p:attrNameLst>
                                      </p:cBhvr>
                                      <p:to>
                                        <p:strVal val="solid"/>
                                      </p:to>
                                    </p:set>
                                    <p:set>
                                      <p:cBhvr>
                                        <p:cTn id="178" dur="500" fill="hold"/>
                                        <p:tgtEl>
                                          <p:spTgt spid="3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2" grpId="2" animBg="1"/>
      <p:bldP spid="32" grpId="3" animBg="1"/>
      <p:bldP spid="32" grpId="4" animBg="1"/>
      <p:bldP spid="32" grpId="5" animBg="1"/>
      <p:bldP spid="33" grpId="0"/>
      <p:bldP spid="33" grpId="1"/>
      <p:bldP spid="34" grpId="0"/>
      <p:bldP spid="34" grpId="1"/>
      <p:bldP spid="35" grpId="0"/>
      <p:bldP spid="35" grpId="1"/>
      <p:bldP spid="36" grpId="0"/>
      <p:bldP spid="36" grpId="1"/>
      <p:bldP spid="50" grpId="0"/>
      <p:bldP spid="50" grpId="1"/>
      <p:bldP spid="51" grpId="0"/>
      <p:bldP spid="51" grpId="1"/>
      <p:bldP spid="52" grpId="0"/>
      <p:bldP spid="52" grpId="1"/>
      <p:bldP spid="53" grpId="0"/>
      <p:bldP spid="53" grpId="1"/>
      <p:bldP spid="60" grpId="0"/>
      <p:bldP spid="60" grpId="1"/>
      <p:bldP spid="61" grpId="0"/>
      <p:bldP spid="61" grpId="1"/>
      <p:bldP spid="68" grpId="0"/>
      <p:bldP spid="69" grpId="0"/>
      <p:bldP spid="69" grpId="1"/>
      <p:bldP spid="70" grpId="0" animBg="1"/>
      <p:bldP spid="71" grpId="0" animBg="1"/>
      <p:bldP spid="72" grpId="0" animBg="1"/>
      <p:bldP spid="73" grpId="0" animBg="1"/>
      <p:bldP spid="74" grpId="0" animBg="1"/>
      <p:bldP spid="75" grpId="0" animBg="1"/>
      <p:bldP spid="76" grpId="0"/>
      <p:bldP spid="77" grpId="0"/>
      <p:bldP spid="78" grpId="0"/>
      <p:bldP spid="79" grpId="0"/>
      <p:bldP spid="80" grpId="0"/>
      <p:bldP spid="81" grpId="0"/>
      <p:bldP spid="82" grpId="0"/>
      <p:bldP spid="83" grpId="0" animBg="1"/>
      <p:bldP spid="84" grpId="0"/>
      <p:bldP spid="8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33"/>
          <p:cNvSpPr txBox="1">
            <a:spLocks/>
          </p:cNvSpPr>
          <p:nvPr/>
        </p:nvSpPr>
        <p:spPr>
          <a:xfrm>
            <a:off x="1043643" y="4115358"/>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21" name="Freeform 20"/>
          <p:cNvSpPr>
            <a:spLocks/>
          </p:cNvSpPr>
          <p:nvPr/>
        </p:nvSpPr>
        <p:spPr>
          <a:xfrm>
            <a:off x="2302058" y="3466005"/>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2" name="Freeform 21"/>
          <p:cNvSpPr>
            <a:spLocks/>
          </p:cNvSpPr>
          <p:nvPr/>
        </p:nvSpPr>
        <p:spPr>
          <a:xfrm flipV="1">
            <a:off x="829019" y="2624063"/>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3" name="Freeform 22"/>
          <p:cNvSpPr>
            <a:spLocks/>
          </p:cNvSpPr>
          <p:nvPr/>
        </p:nvSpPr>
        <p:spPr>
          <a:xfrm>
            <a:off x="5250794" y="3466005"/>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4" name="Freeform 23"/>
          <p:cNvSpPr>
            <a:spLocks/>
          </p:cNvSpPr>
          <p:nvPr/>
        </p:nvSpPr>
        <p:spPr>
          <a:xfrm flipV="1">
            <a:off x="3776426" y="2624063"/>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5" name="Freeform 24"/>
          <p:cNvSpPr>
            <a:spLocks/>
          </p:cNvSpPr>
          <p:nvPr/>
        </p:nvSpPr>
        <p:spPr>
          <a:xfrm flipV="1">
            <a:off x="6725163" y="2624063"/>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6" name="Oval 25"/>
          <p:cNvSpPr>
            <a:spLocks noChangeAspect="1"/>
          </p:cNvSpPr>
          <p:nvPr/>
        </p:nvSpPr>
        <p:spPr>
          <a:xfrm>
            <a:off x="1234116" y="3024331"/>
            <a:ext cx="873516" cy="8737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smtClean="0">
                <a:solidFill>
                  <a:schemeClr val="bg1"/>
                </a:solidFill>
                <a:latin typeface="Sosa" pitchFamily="2" charset="0"/>
                <a:cs typeface="Raleway"/>
              </a:rPr>
              <a:t>v</a:t>
            </a:r>
            <a:endParaRPr lang="en-US" sz="4800" dirty="0">
              <a:solidFill>
                <a:schemeClr val="bg1"/>
              </a:solidFill>
              <a:latin typeface="Sosa" pitchFamily="2" charset="0"/>
              <a:cs typeface="Raleway"/>
            </a:endParaRPr>
          </a:p>
        </p:txBody>
      </p:sp>
      <p:sp>
        <p:nvSpPr>
          <p:cNvPr id="27" name="Oval 26"/>
          <p:cNvSpPr>
            <a:spLocks noChangeAspect="1"/>
          </p:cNvSpPr>
          <p:nvPr/>
        </p:nvSpPr>
        <p:spPr>
          <a:xfrm>
            <a:off x="2710161" y="3024331"/>
            <a:ext cx="873516" cy="8737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a:solidFill>
                  <a:schemeClr val="bg1"/>
                </a:solidFill>
                <a:latin typeface="Sosa" pitchFamily="2" charset="0"/>
                <a:cs typeface="Raleway"/>
              </a:rPr>
              <a:t>x</a:t>
            </a:r>
          </a:p>
        </p:txBody>
      </p:sp>
      <p:sp>
        <p:nvSpPr>
          <p:cNvPr id="28" name="Oval 27"/>
          <p:cNvSpPr>
            <a:spLocks noChangeAspect="1"/>
          </p:cNvSpPr>
          <p:nvPr/>
        </p:nvSpPr>
        <p:spPr>
          <a:xfrm>
            <a:off x="4184529" y="3024331"/>
            <a:ext cx="873516" cy="8737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smtClean="0">
                <a:solidFill>
                  <a:schemeClr val="bg1"/>
                </a:solidFill>
                <a:latin typeface="Sosa" pitchFamily="2" charset="0"/>
                <a:cs typeface="Raleway"/>
              </a:rPr>
              <a:t>N</a:t>
            </a:r>
            <a:endParaRPr lang="en-US" sz="4800" dirty="0">
              <a:solidFill>
                <a:schemeClr val="bg1"/>
              </a:solidFill>
              <a:latin typeface="Sosa" pitchFamily="2" charset="0"/>
              <a:cs typeface="Raleway"/>
            </a:endParaRPr>
          </a:p>
        </p:txBody>
      </p:sp>
      <p:sp>
        <p:nvSpPr>
          <p:cNvPr id="29" name="Oval 28"/>
          <p:cNvSpPr>
            <a:spLocks noChangeAspect="1"/>
          </p:cNvSpPr>
          <p:nvPr/>
        </p:nvSpPr>
        <p:spPr>
          <a:xfrm>
            <a:off x="5658898" y="3024331"/>
            <a:ext cx="873516" cy="8737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a:solidFill>
                  <a:schemeClr val="bg1"/>
                </a:solidFill>
                <a:latin typeface="Sosa" pitchFamily="2" charset="0"/>
                <a:cs typeface="Raleway"/>
              </a:rPr>
              <a:t>r</a:t>
            </a:r>
          </a:p>
        </p:txBody>
      </p:sp>
      <p:sp>
        <p:nvSpPr>
          <p:cNvPr id="30" name="Oval 29"/>
          <p:cNvSpPr>
            <a:spLocks noChangeAspect="1"/>
          </p:cNvSpPr>
          <p:nvPr/>
        </p:nvSpPr>
        <p:spPr>
          <a:xfrm>
            <a:off x="7133265" y="3024331"/>
            <a:ext cx="873516" cy="8737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a:solidFill>
                  <a:schemeClr val="bg1"/>
                </a:solidFill>
                <a:latin typeface="Sosa" pitchFamily="2" charset="0"/>
                <a:cs typeface="Raleway"/>
              </a:rPr>
              <a:t>t</a:t>
            </a:r>
          </a:p>
        </p:txBody>
      </p:sp>
      <p:sp>
        <p:nvSpPr>
          <p:cNvPr id="31" name="Text Placeholder 33"/>
          <p:cNvSpPr txBox="1">
            <a:spLocks/>
          </p:cNvSpPr>
          <p:nvPr/>
        </p:nvSpPr>
        <p:spPr>
          <a:xfrm>
            <a:off x="2521961" y="2592534"/>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2" name="Text Placeholder 33"/>
          <p:cNvSpPr txBox="1">
            <a:spLocks/>
          </p:cNvSpPr>
          <p:nvPr/>
        </p:nvSpPr>
        <p:spPr>
          <a:xfrm>
            <a:off x="5483559" y="2604359"/>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3" name="Text Placeholder 33"/>
          <p:cNvSpPr txBox="1">
            <a:spLocks/>
          </p:cNvSpPr>
          <p:nvPr/>
        </p:nvSpPr>
        <p:spPr>
          <a:xfrm>
            <a:off x="3994889" y="4115358"/>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4" name="Text Placeholder 33"/>
          <p:cNvSpPr txBox="1">
            <a:spLocks/>
          </p:cNvSpPr>
          <p:nvPr/>
        </p:nvSpPr>
        <p:spPr>
          <a:xfrm>
            <a:off x="6967781" y="4106162"/>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5" name="Text Box 7"/>
          <p:cNvSpPr txBox="1">
            <a:spLocks noChangeArrowheads="1"/>
          </p:cNvSpPr>
          <p:nvPr/>
        </p:nvSpPr>
        <p:spPr bwMode="auto">
          <a:xfrm>
            <a:off x="3059033" y="1199348"/>
            <a:ext cx="3059299"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566444" y="1684095"/>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750"/>
                                        <p:tgtEl>
                                          <p:spTgt spid="22"/>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750"/>
                                        <p:tgtEl>
                                          <p:spTgt spid="20"/>
                                        </p:tgtEl>
                                      </p:cBhvr>
                                    </p:animEffect>
                                    <p:anim calcmode="lin" valueType="num">
                                      <p:cBhvr>
                                        <p:cTn id="27" dur="750" fill="hold"/>
                                        <p:tgtEl>
                                          <p:spTgt spid="20"/>
                                        </p:tgtEl>
                                        <p:attrNameLst>
                                          <p:attrName>ppt_x</p:attrName>
                                        </p:attrNameLst>
                                      </p:cBhvr>
                                      <p:tavLst>
                                        <p:tav tm="0">
                                          <p:val>
                                            <p:strVal val="#ppt_x"/>
                                          </p:val>
                                        </p:tav>
                                        <p:tav tm="100000">
                                          <p:val>
                                            <p:strVal val="#ppt_x"/>
                                          </p:val>
                                        </p:tav>
                                      </p:tavLst>
                                    </p:anim>
                                    <p:anim calcmode="lin" valueType="num">
                                      <p:cBhvr>
                                        <p:cTn id="28" dur="750" fill="hold"/>
                                        <p:tgtEl>
                                          <p:spTgt spid="20"/>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750"/>
                                        <p:tgtEl>
                                          <p:spTgt spid="21"/>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750"/>
                                        <p:tgtEl>
                                          <p:spTgt spid="31"/>
                                        </p:tgtEl>
                                      </p:cBhvr>
                                    </p:animEffect>
                                    <p:anim calcmode="lin" valueType="num">
                                      <p:cBhvr>
                                        <p:cTn id="41" dur="750" fill="hold"/>
                                        <p:tgtEl>
                                          <p:spTgt spid="31"/>
                                        </p:tgtEl>
                                        <p:attrNameLst>
                                          <p:attrName>ppt_x</p:attrName>
                                        </p:attrNameLst>
                                      </p:cBhvr>
                                      <p:tavLst>
                                        <p:tav tm="0">
                                          <p:val>
                                            <p:strVal val="#ppt_x"/>
                                          </p:val>
                                        </p:tav>
                                        <p:tav tm="100000">
                                          <p:val>
                                            <p:strVal val="#ppt_x"/>
                                          </p:val>
                                        </p:tav>
                                      </p:tavLst>
                                    </p:anim>
                                    <p:anim calcmode="lin" valueType="num">
                                      <p:cBhvr>
                                        <p:cTn id="42" dur="750" fill="hold"/>
                                        <p:tgtEl>
                                          <p:spTgt spid="31"/>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750"/>
                                        <p:tgtEl>
                                          <p:spTgt spid="24"/>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750"/>
                                        <p:tgtEl>
                                          <p:spTgt spid="33"/>
                                        </p:tgtEl>
                                      </p:cBhvr>
                                    </p:animEffect>
                                    <p:anim calcmode="lin" valueType="num">
                                      <p:cBhvr>
                                        <p:cTn id="55" dur="750" fill="hold"/>
                                        <p:tgtEl>
                                          <p:spTgt spid="33"/>
                                        </p:tgtEl>
                                        <p:attrNameLst>
                                          <p:attrName>ppt_x</p:attrName>
                                        </p:attrNameLst>
                                      </p:cBhvr>
                                      <p:tavLst>
                                        <p:tav tm="0">
                                          <p:val>
                                            <p:strVal val="#ppt_x"/>
                                          </p:val>
                                        </p:tav>
                                        <p:tav tm="100000">
                                          <p:val>
                                            <p:strVal val="#ppt_x"/>
                                          </p:val>
                                        </p:tav>
                                      </p:tavLst>
                                    </p:anim>
                                    <p:anim calcmode="lin" valueType="num">
                                      <p:cBhvr>
                                        <p:cTn id="56" dur="750" fill="hold"/>
                                        <p:tgtEl>
                                          <p:spTgt spid="33"/>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750"/>
                                        <p:tgtEl>
                                          <p:spTgt spid="23"/>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750"/>
                                        <p:tgtEl>
                                          <p:spTgt spid="32"/>
                                        </p:tgtEl>
                                      </p:cBhvr>
                                    </p:animEffect>
                                    <p:anim calcmode="lin" valueType="num">
                                      <p:cBhvr>
                                        <p:cTn id="69" dur="750" fill="hold"/>
                                        <p:tgtEl>
                                          <p:spTgt spid="32"/>
                                        </p:tgtEl>
                                        <p:attrNameLst>
                                          <p:attrName>ppt_x</p:attrName>
                                        </p:attrNameLst>
                                      </p:cBhvr>
                                      <p:tavLst>
                                        <p:tav tm="0">
                                          <p:val>
                                            <p:strVal val="#ppt_x"/>
                                          </p:val>
                                        </p:tav>
                                        <p:tav tm="100000">
                                          <p:val>
                                            <p:strVal val="#ppt_x"/>
                                          </p:val>
                                        </p:tav>
                                      </p:tavLst>
                                    </p:anim>
                                    <p:anim calcmode="lin" valueType="num">
                                      <p:cBhvr>
                                        <p:cTn id="70" dur="750" fill="hold"/>
                                        <p:tgtEl>
                                          <p:spTgt spid="32"/>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wipe(left)">
                                      <p:cBhvr>
                                        <p:cTn id="74" dur="750"/>
                                        <p:tgtEl>
                                          <p:spTgt spid="25"/>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500"/>
                                        <p:tgtEl>
                                          <p:spTgt spid="3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750"/>
                                        <p:tgtEl>
                                          <p:spTgt spid="34"/>
                                        </p:tgtEl>
                                      </p:cBhvr>
                                    </p:animEffect>
                                    <p:anim calcmode="lin" valueType="num">
                                      <p:cBhvr>
                                        <p:cTn id="83" dur="750" fill="hold"/>
                                        <p:tgtEl>
                                          <p:spTgt spid="34"/>
                                        </p:tgtEl>
                                        <p:attrNameLst>
                                          <p:attrName>ppt_x</p:attrName>
                                        </p:attrNameLst>
                                      </p:cBhvr>
                                      <p:tavLst>
                                        <p:tav tm="0">
                                          <p:val>
                                            <p:strVal val="#ppt_x"/>
                                          </p:val>
                                        </p:tav>
                                        <p:tav tm="100000">
                                          <p:val>
                                            <p:strVal val="#ppt_x"/>
                                          </p:val>
                                        </p:tav>
                                      </p:tavLst>
                                    </p:anim>
                                    <p:anim calcmode="lin" valueType="num">
                                      <p:cBhvr>
                                        <p:cTn id="84" dur="7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a:grpSpLocks/>
          </p:cNvGrpSpPr>
          <p:nvPr/>
        </p:nvGrpSpPr>
        <p:grpSpPr>
          <a:xfrm>
            <a:off x="2613332" y="1424930"/>
            <a:ext cx="3891316" cy="3845263"/>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9" name="Block Arc 28"/>
            <p:cNvSpPr/>
            <p:nvPr/>
          </p:nvSpPr>
          <p:spPr>
            <a:xfrm>
              <a:off x="3520837" y="1260143"/>
              <a:ext cx="5111086" cy="5111086"/>
            </a:xfrm>
            <a:prstGeom prst="blockArc">
              <a:avLst>
                <a:gd name="adj1" fmla="val 16216317"/>
                <a:gd name="adj2" fmla="val 108076"/>
                <a:gd name="adj3" fmla="val 11758"/>
              </a:avLst>
            </a:prstGeom>
            <a:ln w="42863"/>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0" name="Block Arc 29"/>
            <p:cNvSpPr/>
            <p:nvPr/>
          </p:nvSpPr>
          <p:spPr>
            <a:xfrm rot="16200000" flipH="1">
              <a:off x="3443502" y="1244214"/>
              <a:ext cx="5111086" cy="5111086"/>
            </a:xfrm>
            <a:prstGeom prst="blockArc">
              <a:avLst>
                <a:gd name="adj1" fmla="val 16216317"/>
                <a:gd name="adj2" fmla="val 108076"/>
                <a:gd name="adj3" fmla="val 11758"/>
              </a:avLst>
            </a:prstGeom>
            <a:ln w="42863"/>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31" name="Block Arc 30"/>
            <p:cNvSpPr/>
            <p:nvPr/>
          </p:nvSpPr>
          <p:spPr>
            <a:xfrm rot="16200000">
              <a:off x="3443502" y="1260144"/>
              <a:ext cx="5111086" cy="5111086"/>
            </a:xfrm>
            <a:prstGeom prst="blockArc">
              <a:avLst>
                <a:gd name="adj1" fmla="val 16216317"/>
                <a:gd name="adj2" fmla="val 108076"/>
                <a:gd name="adj3" fmla="val 11758"/>
              </a:avLst>
            </a:prstGeom>
            <a:ln w="42863"/>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32" name="Block Arc 31"/>
            <p:cNvSpPr/>
            <p:nvPr/>
          </p:nvSpPr>
          <p:spPr>
            <a:xfrm rot="5400000">
              <a:off x="3520837" y="1244213"/>
              <a:ext cx="5111086" cy="5111086"/>
            </a:xfrm>
            <a:prstGeom prst="blockArc">
              <a:avLst>
                <a:gd name="adj1" fmla="val 16216317"/>
                <a:gd name="adj2" fmla="val 108076"/>
                <a:gd name="adj3" fmla="val 11758"/>
              </a:avLst>
            </a:prstGeom>
            <a:ln w="42863">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33" name="Oval 32"/>
          <p:cNvSpPr>
            <a:spLocks/>
          </p:cNvSpPr>
          <p:nvPr/>
        </p:nvSpPr>
        <p:spPr>
          <a:xfrm>
            <a:off x="5629702" y="2590115"/>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a:spLocks/>
          </p:cNvSpPr>
          <p:nvPr/>
        </p:nvSpPr>
        <p:spPr>
          <a:xfrm>
            <a:off x="3306171" y="2610587"/>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a:spLocks/>
          </p:cNvSpPr>
          <p:nvPr/>
        </p:nvSpPr>
        <p:spPr>
          <a:xfrm>
            <a:off x="3275465" y="4197140"/>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a:spLocks/>
          </p:cNvSpPr>
          <p:nvPr/>
        </p:nvSpPr>
        <p:spPr>
          <a:xfrm>
            <a:off x="5629702" y="4217612"/>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Elbow Connector 36"/>
          <p:cNvCxnSpPr>
            <a:cxnSpLocks/>
          </p:cNvCxnSpPr>
          <p:nvPr/>
        </p:nvCxnSpPr>
        <p:spPr>
          <a:xfrm flipV="1">
            <a:off x="5752532" y="1853136"/>
            <a:ext cx="1668438" cy="788159"/>
          </a:xfrm>
          <a:prstGeom prst="bentConnector3">
            <a:avLst/>
          </a:prstGeom>
          <a:ln w="21431"/>
        </p:spPr>
        <p:style>
          <a:lnRef idx="2">
            <a:schemeClr val="accent3"/>
          </a:lnRef>
          <a:fillRef idx="0">
            <a:schemeClr val="accent3"/>
          </a:fillRef>
          <a:effectRef idx="1">
            <a:schemeClr val="accent3"/>
          </a:effectRef>
          <a:fontRef idx="minor">
            <a:schemeClr val="tx1"/>
          </a:fontRef>
        </p:style>
      </p:cxnSp>
      <p:cxnSp>
        <p:nvCxnSpPr>
          <p:cNvPr id="38" name="Elbow Connector 37"/>
          <p:cNvCxnSpPr>
            <a:cxnSpLocks/>
          </p:cNvCxnSpPr>
          <p:nvPr/>
        </p:nvCxnSpPr>
        <p:spPr>
          <a:xfrm>
            <a:off x="5752533" y="4279028"/>
            <a:ext cx="1750325" cy="767687"/>
          </a:xfrm>
          <a:prstGeom prst="bentConnector3">
            <a:avLst/>
          </a:prstGeom>
          <a:ln w="21431"/>
        </p:spPr>
        <p:style>
          <a:lnRef idx="2">
            <a:schemeClr val="accent3"/>
          </a:lnRef>
          <a:fillRef idx="0">
            <a:schemeClr val="accent3"/>
          </a:fillRef>
          <a:effectRef idx="1">
            <a:schemeClr val="accent3"/>
          </a:effectRef>
          <a:fontRef idx="minor">
            <a:schemeClr val="tx1"/>
          </a:fontRef>
        </p:style>
      </p:cxnSp>
      <p:cxnSp>
        <p:nvCxnSpPr>
          <p:cNvPr id="39" name="Elbow Connector 38"/>
          <p:cNvCxnSpPr>
            <a:cxnSpLocks/>
          </p:cNvCxnSpPr>
          <p:nvPr/>
        </p:nvCxnSpPr>
        <p:spPr>
          <a:xfrm>
            <a:off x="1555848" y="1904316"/>
            <a:ext cx="1750325" cy="767687"/>
          </a:xfrm>
          <a:prstGeom prst="bentConnector3">
            <a:avLst/>
          </a:prstGeom>
          <a:ln w="21431"/>
        </p:spPr>
        <p:style>
          <a:lnRef idx="2">
            <a:schemeClr val="accent3"/>
          </a:lnRef>
          <a:fillRef idx="0">
            <a:schemeClr val="accent3"/>
          </a:fillRef>
          <a:effectRef idx="1">
            <a:schemeClr val="accent3"/>
          </a:effectRef>
          <a:fontRef idx="minor">
            <a:schemeClr val="tx1"/>
          </a:fontRef>
        </p:style>
      </p:cxnSp>
      <p:sp>
        <p:nvSpPr>
          <p:cNvPr id="40" name="Text Placeholder 33"/>
          <p:cNvSpPr txBox="1">
            <a:spLocks/>
          </p:cNvSpPr>
          <p:nvPr/>
        </p:nvSpPr>
        <p:spPr>
          <a:xfrm>
            <a:off x="6530237" y="5137025"/>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sp>
        <p:nvSpPr>
          <p:cNvPr id="41" name="Text Placeholder 33"/>
          <p:cNvSpPr txBox="1">
            <a:spLocks/>
          </p:cNvSpPr>
          <p:nvPr/>
        </p:nvSpPr>
        <p:spPr>
          <a:xfrm>
            <a:off x="1237960" y="5137025"/>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cxnSp>
        <p:nvCxnSpPr>
          <p:cNvPr id="42" name="Elbow Connector 41"/>
          <p:cNvCxnSpPr>
            <a:cxnSpLocks/>
          </p:cNvCxnSpPr>
          <p:nvPr/>
        </p:nvCxnSpPr>
        <p:spPr>
          <a:xfrm flipV="1">
            <a:off x="1530260" y="4258556"/>
            <a:ext cx="1750325" cy="767687"/>
          </a:xfrm>
          <a:prstGeom prst="bentConnector3">
            <a:avLst/>
          </a:prstGeom>
          <a:ln w="21431"/>
        </p:spPr>
        <p:style>
          <a:lnRef idx="2">
            <a:schemeClr val="accent3"/>
          </a:lnRef>
          <a:fillRef idx="0">
            <a:schemeClr val="accent3"/>
          </a:fillRef>
          <a:effectRef idx="1">
            <a:schemeClr val="accent3"/>
          </a:effectRef>
          <a:fontRef idx="minor">
            <a:schemeClr val="tx1"/>
          </a:fontRef>
        </p:style>
      </p:cxnSp>
      <p:sp>
        <p:nvSpPr>
          <p:cNvPr id="43" name="Text Placeholder 33"/>
          <p:cNvSpPr txBox="1">
            <a:spLocks/>
          </p:cNvSpPr>
          <p:nvPr/>
        </p:nvSpPr>
        <p:spPr>
          <a:xfrm>
            <a:off x="6530237" y="1610696"/>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sp>
        <p:nvSpPr>
          <p:cNvPr id="44" name="Text Placeholder 33"/>
          <p:cNvSpPr txBox="1">
            <a:spLocks/>
          </p:cNvSpPr>
          <p:nvPr/>
        </p:nvSpPr>
        <p:spPr>
          <a:xfrm>
            <a:off x="1237960" y="1631168"/>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sp>
        <p:nvSpPr>
          <p:cNvPr id="45" name="Rectangle 44"/>
          <p:cNvSpPr>
            <a:spLocks/>
          </p:cNvSpPr>
          <p:nvPr/>
        </p:nvSpPr>
        <p:spPr>
          <a:xfrm>
            <a:off x="245181" y="3093256"/>
            <a:ext cx="2160240" cy="877163"/>
          </a:xfrm>
          <a:prstGeom prst="rect">
            <a:avLst/>
          </a:prstGeom>
        </p:spPr>
        <p:txBody>
          <a:bodyPr wrap="square" lIns="68580" tIns="34290" rIns="68580" bIns="34290">
            <a:spAutoFit/>
          </a:bodyPr>
          <a:lstStyle/>
          <a:p>
            <a:r>
              <a:rPr lang="ms-MY" sz="105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46" name="Rectangle 45"/>
          <p:cNvSpPr>
            <a:spLocks/>
          </p:cNvSpPr>
          <p:nvPr/>
        </p:nvSpPr>
        <p:spPr>
          <a:xfrm>
            <a:off x="6704581" y="3093255"/>
            <a:ext cx="2160240" cy="877163"/>
          </a:xfrm>
          <a:prstGeom prst="rect">
            <a:avLst/>
          </a:prstGeom>
        </p:spPr>
        <p:txBody>
          <a:bodyPr wrap="square" lIns="68580" tIns="34290" rIns="68580" bIns="34290">
            <a:spAutoFit/>
          </a:bodyPr>
          <a:lstStyle/>
          <a:p>
            <a:r>
              <a:rPr lang="ms-MY" sz="105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1)">
                                      <p:cBhvr>
                                        <p:cTn id="7" dur="2000"/>
                                        <p:tgtEl>
                                          <p:spTgt spid="21"/>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strips(upRight)">
                                      <p:cBhvr>
                                        <p:cTn id="11" dur="500"/>
                                        <p:tgtEl>
                                          <p:spTgt spid="33"/>
                                        </p:tgtEl>
                                      </p:cBhvr>
                                    </p:animEffect>
                                  </p:childTnLst>
                                </p:cTn>
                              </p:par>
                              <p:par>
                                <p:cTn id="12" presetID="18" presetClass="entr" presetSubtype="3" fill="hold" nodeType="with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strips(upRight)">
                                      <p:cBhvr>
                                        <p:cTn id="14" dur="500"/>
                                        <p:tgtEl>
                                          <p:spTgt spid="37"/>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strips(upRight)">
                                      <p:cBhvr>
                                        <p:cTn id="17" dur="500"/>
                                        <p:tgtEl>
                                          <p:spTgt spid="43"/>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strips(downRight)">
                                      <p:cBhvr>
                                        <p:cTn id="21" dur="500"/>
                                        <p:tgtEl>
                                          <p:spTgt spid="36"/>
                                        </p:tgtEl>
                                      </p:cBhvr>
                                    </p:animEffect>
                                  </p:childTnLst>
                                </p:cTn>
                              </p:par>
                              <p:par>
                                <p:cTn id="22" presetID="18" presetClass="entr" presetSubtype="6" fill="hold"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strips(downRight)">
                                      <p:cBhvr>
                                        <p:cTn id="24" dur="500"/>
                                        <p:tgtEl>
                                          <p:spTgt spid="38"/>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strips(downRight)">
                                      <p:cBhvr>
                                        <p:cTn id="27" dur="500"/>
                                        <p:tgtEl>
                                          <p:spTgt spid="40"/>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strips(downLeft)">
                                      <p:cBhvr>
                                        <p:cTn id="31" dur="500"/>
                                        <p:tgtEl>
                                          <p:spTgt spid="35"/>
                                        </p:tgtEl>
                                      </p:cBhvr>
                                    </p:animEffect>
                                  </p:childTnLst>
                                </p:cTn>
                              </p:par>
                              <p:par>
                                <p:cTn id="32" presetID="18" presetClass="entr" presetSubtype="12"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strips(downLeft)">
                                      <p:cBhvr>
                                        <p:cTn id="34" dur="500"/>
                                        <p:tgtEl>
                                          <p:spTgt spid="42"/>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strips(downLeft)">
                                      <p:cBhvr>
                                        <p:cTn id="37" dur="500"/>
                                        <p:tgtEl>
                                          <p:spTgt spid="41"/>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strips(upLeft)">
                                      <p:cBhvr>
                                        <p:cTn id="41" dur="500"/>
                                        <p:tgtEl>
                                          <p:spTgt spid="34"/>
                                        </p:tgtEl>
                                      </p:cBhvr>
                                    </p:animEffect>
                                  </p:childTnLst>
                                </p:cTn>
                              </p:par>
                              <p:par>
                                <p:cTn id="42" presetID="18" presetClass="entr" presetSubtype="9" fill="hold"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strips(upLeft)">
                                      <p:cBhvr>
                                        <p:cTn id="44" dur="500"/>
                                        <p:tgtEl>
                                          <p:spTgt spid="39"/>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strips(upLeft)">
                                      <p:cBhvr>
                                        <p:cTn id="47" dur="500"/>
                                        <p:tgtEl>
                                          <p:spTgt spid="44"/>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750"/>
                                        <p:tgtEl>
                                          <p:spTgt spid="45"/>
                                        </p:tgtEl>
                                      </p:cBhvr>
                                    </p:animEffect>
                                    <p:anim calcmode="lin" valueType="num">
                                      <p:cBhvr>
                                        <p:cTn id="52" dur="750" fill="hold"/>
                                        <p:tgtEl>
                                          <p:spTgt spid="45"/>
                                        </p:tgtEl>
                                        <p:attrNameLst>
                                          <p:attrName>ppt_x</p:attrName>
                                        </p:attrNameLst>
                                      </p:cBhvr>
                                      <p:tavLst>
                                        <p:tav tm="0">
                                          <p:val>
                                            <p:strVal val="#ppt_x"/>
                                          </p:val>
                                        </p:tav>
                                        <p:tav tm="100000">
                                          <p:val>
                                            <p:strVal val="#ppt_x"/>
                                          </p:val>
                                        </p:tav>
                                      </p:tavLst>
                                    </p:anim>
                                    <p:anim calcmode="lin" valueType="num">
                                      <p:cBhvr>
                                        <p:cTn id="53" dur="750" fill="hold"/>
                                        <p:tgtEl>
                                          <p:spTgt spid="4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750"/>
                                        <p:tgtEl>
                                          <p:spTgt spid="46"/>
                                        </p:tgtEl>
                                      </p:cBhvr>
                                    </p:animEffect>
                                    <p:anim calcmode="lin" valueType="num">
                                      <p:cBhvr>
                                        <p:cTn id="57" dur="750" fill="hold"/>
                                        <p:tgtEl>
                                          <p:spTgt spid="46"/>
                                        </p:tgtEl>
                                        <p:attrNameLst>
                                          <p:attrName>ppt_x</p:attrName>
                                        </p:attrNameLst>
                                      </p:cBhvr>
                                      <p:tavLst>
                                        <p:tav tm="0">
                                          <p:val>
                                            <p:strVal val="#ppt_x"/>
                                          </p:val>
                                        </p:tav>
                                        <p:tav tm="100000">
                                          <p:val>
                                            <p:strVal val="#ppt_x"/>
                                          </p:val>
                                        </p:tav>
                                      </p:tavLst>
                                    </p:anim>
                                    <p:anim calcmode="lin" valueType="num">
                                      <p:cBhvr>
                                        <p:cTn id="58" dur="7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40" grpId="0"/>
      <p:bldP spid="41" grpId="0"/>
      <p:bldP spid="43" grpId="0"/>
      <p:bldP spid="44" grpId="0"/>
      <p:bldP spid="45" grpId="0"/>
      <p:bldP spid="4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a:grpSpLocks/>
          </p:cNvGrpSpPr>
          <p:nvPr/>
        </p:nvGrpSpPr>
        <p:grpSpPr>
          <a:xfrm>
            <a:off x="2784612" y="1582963"/>
            <a:ext cx="3477987" cy="3486892"/>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3" name="Block Arc 22"/>
            <p:cNvSpPr/>
            <p:nvPr/>
          </p:nvSpPr>
          <p:spPr>
            <a:xfrm>
              <a:off x="2778826" y="1389414"/>
              <a:ext cx="4625439" cy="4625439"/>
            </a:xfrm>
            <a:prstGeom prst="blockArc">
              <a:avLst>
                <a:gd name="adj1" fmla="val 13798867"/>
                <a:gd name="adj2" fmla="val 23327"/>
                <a:gd name="adj3" fmla="val 12162"/>
              </a:avLst>
            </a:prstGeom>
            <a:ln w="42863">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24" name="Block Arc 23"/>
            <p:cNvSpPr/>
            <p:nvPr/>
          </p:nvSpPr>
          <p:spPr>
            <a:xfrm rot="13606613">
              <a:off x="2766949" y="1413164"/>
              <a:ext cx="4625439" cy="4625439"/>
            </a:xfrm>
            <a:prstGeom prst="blockArc">
              <a:avLst>
                <a:gd name="adj1" fmla="val 13834055"/>
                <a:gd name="adj2" fmla="val 42525"/>
                <a:gd name="adj3" fmla="val 11905"/>
              </a:avLst>
            </a:prstGeom>
            <a:ln w="42863">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25" name="Block Arc 24"/>
            <p:cNvSpPr/>
            <p:nvPr/>
          </p:nvSpPr>
          <p:spPr>
            <a:xfrm rot="6708755">
              <a:off x="2766950" y="1413163"/>
              <a:ext cx="4625439" cy="4625439"/>
            </a:xfrm>
            <a:prstGeom prst="blockArc">
              <a:avLst>
                <a:gd name="adj1" fmla="val 15082441"/>
                <a:gd name="adj2" fmla="val 20545189"/>
                <a:gd name="adj3" fmla="val 11739"/>
              </a:avLst>
            </a:prstGeom>
            <a:ln w="42863">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27" name="Oval 26"/>
          <p:cNvSpPr>
            <a:spLocks/>
          </p:cNvSpPr>
          <p:nvPr/>
        </p:nvSpPr>
        <p:spPr>
          <a:xfrm>
            <a:off x="4337293" y="2882167"/>
            <a:ext cx="122830" cy="12283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a:spLocks/>
          </p:cNvSpPr>
          <p:nvPr/>
        </p:nvSpPr>
        <p:spPr>
          <a:xfrm>
            <a:off x="5700598" y="3565672"/>
            <a:ext cx="122830" cy="12283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a:spLocks/>
          </p:cNvSpPr>
          <p:nvPr/>
        </p:nvSpPr>
        <p:spPr>
          <a:xfrm>
            <a:off x="3331182" y="3729623"/>
            <a:ext cx="122830" cy="12283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a:spLocks/>
          </p:cNvSpPr>
          <p:nvPr/>
        </p:nvSpPr>
        <p:spPr>
          <a:xfrm>
            <a:off x="6452521" y="2297094"/>
            <a:ext cx="1071447"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42,000</a:t>
            </a:r>
            <a:endParaRPr lang="en-MY" sz="2700" b="1" spc="-150" dirty="0">
              <a:latin typeface="Source Sans Pro Black" panose="020B0803030403020204" pitchFamily="34" charset="0"/>
            </a:endParaRPr>
          </a:p>
        </p:txBody>
      </p:sp>
      <p:sp>
        <p:nvSpPr>
          <p:cNvPr id="31" name="TextBox 30"/>
          <p:cNvSpPr txBox="1">
            <a:spLocks/>
          </p:cNvSpPr>
          <p:nvPr/>
        </p:nvSpPr>
        <p:spPr>
          <a:xfrm>
            <a:off x="6445376" y="2670304"/>
            <a:ext cx="830997" cy="253916"/>
          </a:xfrm>
          <a:prstGeom prst="rect">
            <a:avLst/>
          </a:prstGeom>
          <a:noFill/>
        </p:spPr>
        <p:txBody>
          <a:bodyPr wrap="none" lIns="68580" tIns="34290" rIns="68580" bIns="34290" rtlCol="0">
            <a:spAutoFit/>
          </a:bodyPr>
          <a:lstStyle/>
          <a:p>
            <a:r>
              <a:rPr lang="en-MY" sz="1200" dirty="0">
                <a:latin typeface="Source Sans Pro Light" panose="020B0403030403020204" pitchFamily="34" charset="0"/>
              </a:rPr>
              <a:t>Collections</a:t>
            </a:r>
          </a:p>
        </p:txBody>
      </p:sp>
      <p:sp>
        <p:nvSpPr>
          <p:cNvPr id="32" name="TextBox 31"/>
          <p:cNvSpPr txBox="1">
            <a:spLocks/>
          </p:cNvSpPr>
          <p:nvPr/>
        </p:nvSpPr>
        <p:spPr>
          <a:xfrm>
            <a:off x="6459664" y="3965947"/>
            <a:ext cx="1071447"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18,000</a:t>
            </a:r>
            <a:endParaRPr lang="en-MY" sz="2700" b="1" spc="-150" dirty="0">
              <a:latin typeface="Source Sans Pro Black" panose="020B0803030403020204" pitchFamily="34" charset="0"/>
            </a:endParaRPr>
          </a:p>
        </p:txBody>
      </p:sp>
      <p:sp>
        <p:nvSpPr>
          <p:cNvPr id="33" name="TextBox 32"/>
          <p:cNvSpPr txBox="1">
            <a:spLocks/>
          </p:cNvSpPr>
          <p:nvPr/>
        </p:nvSpPr>
        <p:spPr>
          <a:xfrm>
            <a:off x="6459664" y="4339157"/>
            <a:ext cx="830997"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cxnSp>
        <p:nvCxnSpPr>
          <p:cNvPr id="34" name="Straight Connector 33"/>
          <p:cNvCxnSpPr>
            <a:cxnSpLocks/>
          </p:cNvCxnSpPr>
          <p:nvPr/>
        </p:nvCxnSpPr>
        <p:spPr>
          <a:xfrm>
            <a:off x="5564983" y="4455546"/>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cxnSpLocks/>
          </p:cNvCxnSpPr>
          <p:nvPr/>
        </p:nvCxnSpPr>
        <p:spPr>
          <a:xfrm>
            <a:off x="5564983" y="2805340"/>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Rectangle 35"/>
          <p:cNvSpPr>
            <a:spLocks/>
          </p:cNvSpPr>
          <p:nvPr/>
        </p:nvSpPr>
        <p:spPr>
          <a:xfrm>
            <a:off x="6459664" y="4517050"/>
            <a:ext cx="2102724"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37" name="Rectangle 36"/>
          <p:cNvSpPr>
            <a:spLocks/>
          </p:cNvSpPr>
          <p:nvPr/>
        </p:nvSpPr>
        <p:spPr>
          <a:xfrm>
            <a:off x="6445376" y="2846219"/>
            <a:ext cx="2102724"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38" name="TextBox 37"/>
          <p:cNvSpPr txBox="1">
            <a:spLocks/>
          </p:cNvSpPr>
          <p:nvPr/>
        </p:nvSpPr>
        <p:spPr>
          <a:xfrm>
            <a:off x="703787" y="3965947"/>
            <a:ext cx="1071447"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40,000</a:t>
            </a:r>
            <a:endParaRPr lang="en-MY" sz="2700" b="1" spc="-150" dirty="0">
              <a:latin typeface="Source Sans Pro Black" panose="020B0803030403020204" pitchFamily="34" charset="0"/>
            </a:endParaRPr>
          </a:p>
        </p:txBody>
      </p:sp>
      <p:sp>
        <p:nvSpPr>
          <p:cNvPr id="39" name="TextBox 38"/>
          <p:cNvSpPr txBox="1">
            <a:spLocks/>
          </p:cNvSpPr>
          <p:nvPr/>
        </p:nvSpPr>
        <p:spPr>
          <a:xfrm>
            <a:off x="705593" y="4339157"/>
            <a:ext cx="830997"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cxnSp>
        <p:nvCxnSpPr>
          <p:cNvPr id="40" name="Straight Connector 39"/>
          <p:cNvCxnSpPr>
            <a:cxnSpLocks/>
          </p:cNvCxnSpPr>
          <p:nvPr/>
        </p:nvCxnSpPr>
        <p:spPr>
          <a:xfrm flipH="1">
            <a:off x="2806512" y="4455546"/>
            <a:ext cx="771525"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1" name="Rectangle 40"/>
          <p:cNvSpPr>
            <a:spLocks/>
          </p:cNvSpPr>
          <p:nvPr/>
        </p:nvSpPr>
        <p:spPr>
          <a:xfrm>
            <a:off x="703787" y="4517050"/>
            <a:ext cx="2102724"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42" name="Text Box 10"/>
          <p:cNvSpPr txBox="1">
            <a:spLocks noChangeArrowheads="1"/>
          </p:cNvSpPr>
          <p:nvPr/>
        </p:nvSpPr>
        <p:spPr bwMode="auto">
          <a:xfrm>
            <a:off x="469093" y="1536085"/>
            <a:ext cx="3868201" cy="692497"/>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dirty="0" smtClean="0">
                <a:solidFill>
                  <a:schemeClr val="tx1">
                    <a:lumMod val="85000"/>
                    <a:lumOff val="15000"/>
                  </a:schemeClr>
                </a:solidFill>
                <a:latin typeface="Lato Black" panose="020F0A02020204030203" pitchFamily="34" charset="0"/>
                <a:ea typeface="Open Sans" pitchFamily="34" charset="0"/>
                <a:cs typeface="Open Sans" pitchFamily="34" charset="0"/>
              </a:rPr>
              <a:t>WHY CHOOSE US?</a:t>
            </a:r>
            <a:endParaRPr lang="en-US" sz="1400" dirty="0">
              <a:solidFill>
                <a:schemeClr val="tx1">
                  <a:lumMod val="85000"/>
                  <a:lumOff val="15000"/>
                </a:schemeClr>
              </a:solidFill>
              <a:latin typeface="Open Sans Semibold" pitchFamily="34" charset="0"/>
              <a:ea typeface="Open Sans Semibold" pitchFamily="34" charset="0"/>
              <a:cs typeface="Open Sans Semibold" pitchFamily="34" charset="0"/>
            </a:endParaRPr>
          </a:p>
          <a:p>
            <a:pPr defTabSz="1450940"/>
            <a:r>
              <a:rPr lang="en-US" sz="1050" i="1" dirty="0" err="1">
                <a:solidFill>
                  <a:prstClr val="white">
                    <a:lumMod val="65000"/>
                  </a:prstClr>
                </a:solidFill>
                <a:latin typeface="Open Sans" pitchFamily="34" charset="0"/>
                <a:ea typeface="Open Sans" pitchFamily="34" charset="0"/>
                <a:cs typeface="Open Sans" pitchFamily="34" charset="0"/>
              </a:rPr>
              <a:t>Duis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adipiscing mi </a:t>
            </a:r>
            <a:r>
              <a:rPr lang="en-US" sz="1050" i="1" dirty="0" err="1">
                <a:solidFill>
                  <a:prstClr val="white">
                    <a:lumMod val="65000"/>
                  </a:prstClr>
                </a:solidFill>
                <a:latin typeface="Open Sans" pitchFamily="34" charset="0"/>
                <a:ea typeface="Open Sans" pitchFamily="34" charset="0"/>
                <a:cs typeface="Open Sans" pitchFamily="34" charset="0"/>
              </a:rPr>
              <a:t>scelerisque</a:t>
            </a:r>
            <a:r>
              <a:rPr lang="en-US" sz="1050" i="1" dirty="0">
                <a:solidFill>
                  <a:prstClr val="white">
                    <a:lumMod val="65000"/>
                  </a:prstClr>
                </a:solidFill>
                <a:latin typeface="Open Sans" pitchFamily="34" charset="0"/>
                <a:ea typeface="Open Sans" pitchFamily="34" charset="0"/>
                <a:cs typeface="Open Sans" pitchFamily="34" charset="0"/>
              </a:rPr>
              <a:t> dictum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vel</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eros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tempor</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Nunc</a:t>
            </a:r>
            <a:r>
              <a:rPr lang="en-US" sz="1050" i="1" dirty="0">
                <a:solidFill>
                  <a:prstClr val="white">
                    <a:lumMod val="65000"/>
                  </a:prstClr>
                </a:solidFill>
                <a:latin typeface="Open Sans" pitchFamily="34" charset="0"/>
                <a:ea typeface="Open Sans" pitchFamily="34" charset="0"/>
                <a:cs typeface="Open Sans" pitchFamily="34" charset="0"/>
              </a:rPr>
              <a:t> a </a:t>
            </a:r>
            <a:r>
              <a:rPr lang="en-US" sz="1050" i="1" dirty="0" err="1">
                <a:solidFill>
                  <a:prstClr val="white">
                    <a:lumMod val="65000"/>
                  </a:prstClr>
                </a:solidFill>
                <a:latin typeface="Open Sans" pitchFamily="34" charset="0"/>
                <a:ea typeface="Open Sans" pitchFamily="34" charset="0"/>
                <a:cs typeface="Open Sans" pitchFamily="34" charset="0"/>
              </a:rPr>
              <a:t>leo</a:t>
            </a:r>
            <a:r>
              <a:rPr lang="en-US" sz="1050" i="1" dirty="0">
                <a:solidFill>
                  <a:prstClr val="white">
                    <a:lumMod val="65000"/>
                  </a:prstClr>
                </a:solidFill>
                <a:latin typeface="Open Sans" pitchFamily="34" charset="0"/>
                <a:ea typeface="Open Sans" pitchFamily="34" charset="0"/>
                <a:cs typeface="Open Sans" pitchFamily="34" charset="0"/>
              </a:rPr>
              <a:t> magna,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smtClean="0">
                <a:solidFill>
                  <a:prstClr val="white">
                    <a:lumMod val="65000"/>
                  </a:prstClr>
                </a:solidFill>
                <a:latin typeface="Open Sans" pitchFamily="34" charset="0"/>
                <a:ea typeface="Open Sans" pitchFamily="34" charset="0"/>
                <a:cs typeface="Open Sans" pitchFamily="34" charset="0"/>
              </a:rPr>
              <a:t>tempor</a:t>
            </a:r>
            <a:r>
              <a:rPr lang="en-US" sz="1050" i="1" dirty="0" smtClean="0">
                <a:solidFill>
                  <a:prstClr val="white">
                    <a:lumMod val="65000"/>
                  </a:prstClr>
                </a:solidFill>
                <a:latin typeface="Open Sans" pitchFamily="34" charset="0"/>
                <a:ea typeface="Open Sans" pitchFamily="34" charset="0"/>
                <a:cs typeface="Open Sans" pitchFamily="34" charset="0"/>
              </a:rPr>
              <a:t>.</a:t>
            </a:r>
            <a:endParaRPr lang="en-US" sz="105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750"/>
                                        <p:tgtEl>
                                          <p:spTgt spid="22"/>
                                        </p:tgtEl>
                                      </p:cBhvr>
                                    </p:animEffect>
                                    <p:anim calcmode="lin" valueType="num">
                                      <p:cBhvr>
                                        <p:cTn id="12" dur="750" fill="hold"/>
                                        <p:tgtEl>
                                          <p:spTgt spid="22"/>
                                        </p:tgtEl>
                                        <p:attrNameLst>
                                          <p:attrName>ppt_x</p:attrName>
                                        </p:attrNameLst>
                                      </p:cBhvr>
                                      <p:tavLst>
                                        <p:tav tm="0">
                                          <p:val>
                                            <p:strVal val="#ppt_x"/>
                                          </p:val>
                                        </p:tav>
                                        <p:tav tm="100000">
                                          <p:val>
                                            <p:strVal val="#ppt_x"/>
                                          </p:val>
                                        </p:tav>
                                      </p:tavLst>
                                    </p:anim>
                                    <p:anim calcmode="lin" valueType="num">
                                      <p:cBhvr>
                                        <p:cTn id="13" dur="750" fill="hold"/>
                                        <p:tgtEl>
                                          <p:spTgt spid="22"/>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strips(downRight)">
                                      <p:cBhvr>
                                        <p:cTn id="17" dur="500"/>
                                        <p:tgtEl>
                                          <p:spTgt spid="2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strips(downRight)">
                                      <p:cBhvr>
                                        <p:cTn id="20" dur="500"/>
                                        <p:tgtEl>
                                          <p:spTgt spid="2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strips(downRight)">
                                      <p:cBhvr>
                                        <p:cTn id="23" dur="500"/>
                                        <p:tgtEl>
                                          <p:spTgt spid="2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750" fill="hold"/>
                                        <p:tgtEl>
                                          <p:spTgt spid="30"/>
                                        </p:tgtEl>
                                        <p:attrNameLst>
                                          <p:attrName>ppt_x</p:attrName>
                                        </p:attrNameLst>
                                      </p:cBhvr>
                                      <p:tavLst>
                                        <p:tav tm="0">
                                          <p:val>
                                            <p:strVal val="1+#ppt_w/2"/>
                                          </p:val>
                                        </p:tav>
                                        <p:tav tm="100000">
                                          <p:val>
                                            <p:strVal val="#ppt_x"/>
                                          </p:val>
                                        </p:tav>
                                      </p:tavLst>
                                    </p:anim>
                                    <p:anim calcmode="lin" valueType="num">
                                      <p:cBhvr additive="base">
                                        <p:cTn id="32" dur="750" fill="hold"/>
                                        <p:tgtEl>
                                          <p:spTgt spid="3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750" fill="hold"/>
                                        <p:tgtEl>
                                          <p:spTgt spid="31"/>
                                        </p:tgtEl>
                                        <p:attrNameLst>
                                          <p:attrName>ppt_x</p:attrName>
                                        </p:attrNameLst>
                                      </p:cBhvr>
                                      <p:tavLst>
                                        <p:tav tm="0">
                                          <p:val>
                                            <p:strVal val="1+#ppt_w/2"/>
                                          </p:val>
                                        </p:tav>
                                        <p:tav tm="100000">
                                          <p:val>
                                            <p:strVal val="#ppt_x"/>
                                          </p:val>
                                        </p:tav>
                                      </p:tavLst>
                                    </p:anim>
                                    <p:anim calcmode="lin" valueType="num">
                                      <p:cBhvr additive="base">
                                        <p:cTn id="36" dur="750" fill="hold"/>
                                        <p:tgtEl>
                                          <p:spTgt spid="3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750" fill="hold"/>
                                        <p:tgtEl>
                                          <p:spTgt spid="37"/>
                                        </p:tgtEl>
                                        <p:attrNameLst>
                                          <p:attrName>ppt_x</p:attrName>
                                        </p:attrNameLst>
                                      </p:cBhvr>
                                      <p:tavLst>
                                        <p:tav tm="0">
                                          <p:val>
                                            <p:strVal val="1+#ppt_w/2"/>
                                          </p:val>
                                        </p:tav>
                                        <p:tav tm="100000">
                                          <p:val>
                                            <p:strVal val="#ppt_x"/>
                                          </p:val>
                                        </p:tav>
                                      </p:tavLst>
                                    </p:anim>
                                    <p:anim calcmode="lin" valueType="num">
                                      <p:cBhvr additive="base">
                                        <p:cTn id="40" dur="750" fill="hold"/>
                                        <p:tgtEl>
                                          <p:spTgt spid="3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left)">
                                      <p:cBhvr>
                                        <p:cTn id="44" dur="500"/>
                                        <p:tgtEl>
                                          <p:spTgt spid="3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additive="base">
                                        <p:cTn id="48" dur="750" fill="hold"/>
                                        <p:tgtEl>
                                          <p:spTgt spid="32"/>
                                        </p:tgtEl>
                                        <p:attrNameLst>
                                          <p:attrName>ppt_x</p:attrName>
                                        </p:attrNameLst>
                                      </p:cBhvr>
                                      <p:tavLst>
                                        <p:tav tm="0">
                                          <p:val>
                                            <p:strVal val="1+#ppt_w/2"/>
                                          </p:val>
                                        </p:tav>
                                        <p:tav tm="100000">
                                          <p:val>
                                            <p:strVal val="#ppt_x"/>
                                          </p:val>
                                        </p:tav>
                                      </p:tavLst>
                                    </p:anim>
                                    <p:anim calcmode="lin" valueType="num">
                                      <p:cBhvr additive="base">
                                        <p:cTn id="49" dur="750" fill="hold"/>
                                        <p:tgtEl>
                                          <p:spTgt spid="3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750" fill="hold"/>
                                        <p:tgtEl>
                                          <p:spTgt spid="33"/>
                                        </p:tgtEl>
                                        <p:attrNameLst>
                                          <p:attrName>ppt_x</p:attrName>
                                        </p:attrNameLst>
                                      </p:cBhvr>
                                      <p:tavLst>
                                        <p:tav tm="0">
                                          <p:val>
                                            <p:strVal val="1+#ppt_w/2"/>
                                          </p:val>
                                        </p:tav>
                                        <p:tav tm="100000">
                                          <p:val>
                                            <p:strVal val="#ppt_x"/>
                                          </p:val>
                                        </p:tav>
                                      </p:tavLst>
                                    </p:anim>
                                    <p:anim calcmode="lin" valueType="num">
                                      <p:cBhvr additive="base">
                                        <p:cTn id="53" dur="750" fill="hold"/>
                                        <p:tgtEl>
                                          <p:spTgt spid="3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750" fill="hold"/>
                                        <p:tgtEl>
                                          <p:spTgt spid="36"/>
                                        </p:tgtEl>
                                        <p:attrNameLst>
                                          <p:attrName>ppt_x</p:attrName>
                                        </p:attrNameLst>
                                      </p:cBhvr>
                                      <p:tavLst>
                                        <p:tav tm="0">
                                          <p:val>
                                            <p:strVal val="1+#ppt_w/2"/>
                                          </p:val>
                                        </p:tav>
                                        <p:tav tm="100000">
                                          <p:val>
                                            <p:strVal val="#ppt_x"/>
                                          </p:val>
                                        </p:tav>
                                      </p:tavLst>
                                    </p:anim>
                                    <p:anim calcmode="lin" valueType="num">
                                      <p:cBhvr additive="base">
                                        <p:cTn id="57" dur="750" fill="hold"/>
                                        <p:tgtEl>
                                          <p:spTgt spid="3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right)">
                                      <p:cBhvr>
                                        <p:cTn id="61" dur="500"/>
                                        <p:tgtEl>
                                          <p:spTgt spid="4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750" fill="hold"/>
                                        <p:tgtEl>
                                          <p:spTgt spid="38"/>
                                        </p:tgtEl>
                                        <p:attrNameLst>
                                          <p:attrName>ppt_x</p:attrName>
                                        </p:attrNameLst>
                                      </p:cBhvr>
                                      <p:tavLst>
                                        <p:tav tm="0">
                                          <p:val>
                                            <p:strVal val="0-#ppt_w/2"/>
                                          </p:val>
                                        </p:tav>
                                        <p:tav tm="100000">
                                          <p:val>
                                            <p:strVal val="#ppt_x"/>
                                          </p:val>
                                        </p:tav>
                                      </p:tavLst>
                                    </p:anim>
                                    <p:anim calcmode="lin" valueType="num">
                                      <p:cBhvr additive="base">
                                        <p:cTn id="66" dur="750" fill="hold"/>
                                        <p:tgtEl>
                                          <p:spTgt spid="3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750" fill="hold"/>
                                        <p:tgtEl>
                                          <p:spTgt spid="39"/>
                                        </p:tgtEl>
                                        <p:attrNameLst>
                                          <p:attrName>ppt_x</p:attrName>
                                        </p:attrNameLst>
                                      </p:cBhvr>
                                      <p:tavLst>
                                        <p:tav tm="0">
                                          <p:val>
                                            <p:strVal val="0-#ppt_w/2"/>
                                          </p:val>
                                        </p:tav>
                                        <p:tav tm="100000">
                                          <p:val>
                                            <p:strVal val="#ppt_x"/>
                                          </p:val>
                                        </p:tav>
                                      </p:tavLst>
                                    </p:anim>
                                    <p:anim calcmode="lin" valueType="num">
                                      <p:cBhvr additive="base">
                                        <p:cTn id="70" dur="750" fill="hold"/>
                                        <p:tgtEl>
                                          <p:spTgt spid="3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41"/>
                                        </p:tgtEl>
                                        <p:attrNameLst>
                                          <p:attrName>style.visibility</p:attrName>
                                        </p:attrNameLst>
                                      </p:cBhvr>
                                      <p:to>
                                        <p:strVal val="visible"/>
                                      </p:to>
                                    </p:set>
                                    <p:anim calcmode="lin" valueType="num">
                                      <p:cBhvr additive="base">
                                        <p:cTn id="73" dur="750" fill="hold"/>
                                        <p:tgtEl>
                                          <p:spTgt spid="41"/>
                                        </p:tgtEl>
                                        <p:attrNameLst>
                                          <p:attrName>ppt_x</p:attrName>
                                        </p:attrNameLst>
                                      </p:cBhvr>
                                      <p:tavLst>
                                        <p:tav tm="0">
                                          <p:val>
                                            <p:strVal val="0-#ppt_w/2"/>
                                          </p:val>
                                        </p:tav>
                                        <p:tav tm="100000">
                                          <p:val>
                                            <p:strVal val="#ppt_x"/>
                                          </p:val>
                                        </p:tav>
                                      </p:tavLst>
                                    </p:anim>
                                    <p:anim calcmode="lin" valueType="num">
                                      <p:cBhvr additive="base">
                                        <p:cTn id="74" dur="75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p:bldP spid="31" grpId="0"/>
      <p:bldP spid="32" grpId="0"/>
      <p:bldP spid="33" grpId="0"/>
      <p:bldP spid="36" grpId="0"/>
      <p:bldP spid="37" grpId="0"/>
      <p:bldP spid="38" grpId="0"/>
      <p:bldP spid="39" grpId="0"/>
      <p:bldP spid="41" grpId="0"/>
      <p:bldP spid="42"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a:spLocks/>
          </p:cNvSpPr>
          <p:nvPr/>
        </p:nvSpPr>
        <p:spPr>
          <a:xfrm>
            <a:off x="3617995" y="2603252"/>
            <a:ext cx="2385391" cy="1854641"/>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a:spLocks/>
          </p:cNvSpPr>
          <p:nvPr/>
        </p:nvSpPr>
        <p:spPr>
          <a:xfrm>
            <a:off x="3000893" y="3491810"/>
            <a:ext cx="3615538" cy="2046428"/>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
          <p:cNvSpPr>
            <a:spLocks/>
          </p:cNvSpPr>
          <p:nvPr/>
        </p:nvSpPr>
        <p:spPr>
          <a:xfrm>
            <a:off x="2380441" y="1821325"/>
            <a:ext cx="4247865" cy="3715603"/>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a:ln w="4763"/>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33"/>
          <p:cNvSpPr txBox="1">
            <a:spLocks/>
          </p:cNvSpPr>
          <p:nvPr/>
        </p:nvSpPr>
        <p:spPr>
          <a:xfrm>
            <a:off x="3400831" y="4959599"/>
            <a:ext cx="2248864" cy="285007"/>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350" b="1" dirty="0" smtClean="0">
                <a:solidFill>
                  <a:srgbClr val="FFFF00"/>
                </a:solidFill>
                <a:latin typeface="Raleway"/>
                <a:cs typeface="Raleway"/>
              </a:rPr>
              <a:t>Sample Text Goes Here</a:t>
            </a:r>
            <a:endParaRPr lang="en-AU" sz="1350" dirty="0">
              <a:solidFill>
                <a:srgbClr val="FFFF00"/>
              </a:solidFill>
              <a:latin typeface="Raleway"/>
              <a:cs typeface="Raleway"/>
            </a:endParaRPr>
          </a:p>
        </p:txBody>
      </p:sp>
      <p:sp>
        <p:nvSpPr>
          <p:cNvPr id="16" name="Text Placeholder 33"/>
          <p:cNvSpPr txBox="1">
            <a:spLocks/>
          </p:cNvSpPr>
          <p:nvPr/>
        </p:nvSpPr>
        <p:spPr>
          <a:xfrm>
            <a:off x="3400831" y="3873007"/>
            <a:ext cx="2248864" cy="285007"/>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350" b="1" dirty="0" smtClean="0">
                <a:solidFill>
                  <a:srgbClr val="FFFF00"/>
                </a:solidFill>
                <a:latin typeface="Raleway"/>
                <a:cs typeface="Raleway"/>
              </a:rPr>
              <a:t>Editable Text</a:t>
            </a:r>
            <a:endParaRPr lang="en-AU" sz="1350" dirty="0">
              <a:solidFill>
                <a:srgbClr val="FFFF00"/>
              </a:solidFill>
              <a:latin typeface="Raleway"/>
              <a:cs typeface="Raleway"/>
            </a:endParaRPr>
          </a:p>
        </p:txBody>
      </p:sp>
      <p:sp>
        <p:nvSpPr>
          <p:cNvPr id="20" name="Text Placeholder 33"/>
          <p:cNvSpPr txBox="1">
            <a:spLocks/>
          </p:cNvSpPr>
          <p:nvPr/>
        </p:nvSpPr>
        <p:spPr>
          <a:xfrm>
            <a:off x="3400831" y="2786415"/>
            <a:ext cx="2248864" cy="285007"/>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350" b="1" dirty="0" smtClean="0">
                <a:solidFill>
                  <a:srgbClr val="FFFF00"/>
                </a:solidFill>
                <a:latin typeface="Raleway"/>
                <a:cs typeface="Raleway"/>
              </a:rPr>
              <a:t>Cool</a:t>
            </a:r>
            <a:endParaRPr lang="en-AU" sz="1350" dirty="0">
              <a:solidFill>
                <a:srgbClr val="FFFF00"/>
              </a:solidFill>
              <a:latin typeface="Raleway"/>
              <a:cs typeface="Raleway"/>
            </a:endParaRPr>
          </a:p>
        </p:txBody>
      </p:sp>
      <p:sp>
        <p:nvSpPr>
          <p:cNvPr id="21" name="Rectangle 20"/>
          <p:cNvSpPr>
            <a:spLocks/>
          </p:cNvSpPr>
          <p:nvPr/>
        </p:nvSpPr>
        <p:spPr bwMode="auto">
          <a:xfrm>
            <a:off x="1077360" y="2933106"/>
            <a:ext cx="2723440"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638"/>
              </a:spcBef>
            </a:pPr>
            <a:r>
              <a:rPr lang="en-US" sz="900" dirty="0">
                <a:solidFill>
                  <a:srgbClr val="0070C0"/>
                </a:solidFill>
                <a:latin typeface="Verdana" charset="0"/>
                <a:ea typeface="ＭＳ Ｐゴシック" charset="0"/>
                <a:cs typeface="Verdana" charset="0"/>
                <a:sym typeface="Verdana" charset="0"/>
              </a:rPr>
              <a:t>A SUBTITLE ABOUT THIS SECTION</a:t>
            </a:r>
          </a:p>
        </p:txBody>
      </p:sp>
      <p:sp>
        <p:nvSpPr>
          <p:cNvPr id="22" name="Rectangle 21"/>
          <p:cNvSpPr>
            <a:spLocks/>
          </p:cNvSpPr>
          <p:nvPr/>
        </p:nvSpPr>
        <p:spPr bwMode="auto">
          <a:xfrm>
            <a:off x="1072442" y="2531246"/>
            <a:ext cx="2761531"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dirty="0">
                <a:solidFill>
                  <a:srgbClr val="313131"/>
                </a:solidFill>
                <a:latin typeface="Lato Black" charset="0"/>
                <a:ea typeface="ＭＳ Ｐゴシック" charset="0"/>
                <a:cs typeface="Lato Black" charset="0"/>
                <a:sym typeface="Lato Black" charset="0"/>
              </a:rPr>
              <a:t>Social</a:t>
            </a:r>
            <a:r>
              <a:rPr lang="en-US" dirty="0">
                <a:solidFill>
                  <a:srgbClr val="313131"/>
                </a:solidFill>
                <a:latin typeface="Lato Light" charset="0"/>
                <a:ea typeface="ＭＳ Ｐゴシック" charset="0"/>
                <a:cs typeface="Lato Light" charset="0"/>
                <a:sym typeface="Lato Light" charset="0"/>
              </a:rPr>
              <a:t> Conversion</a:t>
            </a:r>
          </a:p>
        </p:txBody>
      </p:sp>
      <p:sp>
        <p:nvSpPr>
          <p:cNvPr id="26" name="Rectangle 25"/>
          <p:cNvSpPr>
            <a:spLocks/>
          </p:cNvSpPr>
          <p:nvPr/>
        </p:nvSpPr>
        <p:spPr bwMode="auto">
          <a:xfrm>
            <a:off x="1077360" y="3126096"/>
            <a:ext cx="2723440" cy="195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638"/>
              </a:spcBef>
            </a:pP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825"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825"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right)">
                                      <p:cBhvr>
                                        <p:cTn id="10" dur="500"/>
                                        <p:tgtEl>
                                          <p:spTgt spid="1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13"/>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1"/>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2"/>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4"/>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6"/>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20"/>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1000" fill="hold"/>
                                        <p:tgtEl>
                                          <p:spTgt spid="21"/>
                                        </p:tgtEl>
                                        <p:attrNameLst>
                                          <p:attrName>ppt_x</p:attrName>
                                        </p:attrNameLst>
                                      </p:cBhvr>
                                      <p:tavLst>
                                        <p:tav tm="0">
                                          <p:val>
                                            <p:strVal val="0-#ppt_w/2"/>
                                          </p:val>
                                        </p:tav>
                                        <p:tav tm="100000">
                                          <p:val>
                                            <p:strVal val="#ppt_x"/>
                                          </p:val>
                                        </p:tav>
                                      </p:tavLst>
                                    </p:anim>
                                    <p:anim calcmode="lin" valueType="num">
                                      <p:cBhvr additive="base">
                                        <p:cTn id="46" dur="10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1000" fill="hold"/>
                                        <p:tgtEl>
                                          <p:spTgt spid="22"/>
                                        </p:tgtEl>
                                        <p:attrNameLst>
                                          <p:attrName>ppt_x</p:attrName>
                                        </p:attrNameLst>
                                      </p:cBhvr>
                                      <p:tavLst>
                                        <p:tav tm="0">
                                          <p:val>
                                            <p:strVal val="0-#ppt_w/2"/>
                                          </p:val>
                                        </p:tav>
                                        <p:tav tm="100000">
                                          <p:val>
                                            <p:strVal val="#ppt_x"/>
                                          </p:val>
                                        </p:tav>
                                      </p:tavLst>
                                    </p:anim>
                                    <p:anim calcmode="lin" valueType="num">
                                      <p:cBhvr additive="base">
                                        <p:cTn id="50" dur="1000" fill="hold"/>
                                        <p:tgtEl>
                                          <p:spTgt spid="22"/>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1000" fill="hold"/>
                                        <p:tgtEl>
                                          <p:spTgt spid="26"/>
                                        </p:tgtEl>
                                        <p:attrNameLst>
                                          <p:attrName>ppt_x</p:attrName>
                                        </p:attrNameLst>
                                      </p:cBhvr>
                                      <p:tavLst>
                                        <p:tav tm="0">
                                          <p:val>
                                            <p:strVal val="0-#ppt_w/2"/>
                                          </p:val>
                                        </p:tav>
                                        <p:tav tm="100000">
                                          <p:val>
                                            <p:strVal val="#ppt_x"/>
                                          </p:val>
                                        </p:tav>
                                      </p:tavLst>
                                    </p:anim>
                                    <p:anim calcmode="lin" valueType="num">
                                      <p:cBhvr additive="base">
                                        <p:cTn id="54"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4" grpId="0"/>
      <p:bldP spid="14" grpId="1"/>
      <p:bldP spid="16" grpId="0"/>
      <p:bldP spid="16" grpId="1"/>
      <p:bldP spid="20" grpId="0"/>
      <p:bldP spid="20" grpId="1"/>
      <p:bldP spid="21" grpId="0" autoUpdateAnimBg="0"/>
      <p:bldP spid="22" grpId="0" autoUpdateAnimBg="0"/>
      <p:bldP spid="26" grpId="0"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lowchart: Process 24"/>
          <p:cNvSpPr>
            <a:spLocks/>
          </p:cNvSpPr>
          <p:nvPr/>
        </p:nvSpPr>
        <p:spPr>
          <a:xfrm>
            <a:off x="1269240" y="2790072"/>
            <a:ext cx="1658203" cy="2314121"/>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29" name="Flowchart: Process 28"/>
          <p:cNvSpPr>
            <a:spLocks/>
          </p:cNvSpPr>
          <p:nvPr/>
        </p:nvSpPr>
        <p:spPr>
          <a:xfrm>
            <a:off x="4585645" y="2790074"/>
            <a:ext cx="1658203" cy="2314118"/>
          </a:xfrm>
          <a:prstGeom prst="flowChart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30" name="Pentagon 29"/>
          <p:cNvSpPr>
            <a:spLocks/>
          </p:cNvSpPr>
          <p:nvPr/>
        </p:nvSpPr>
        <p:spPr>
          <a:xfrm rot="5400000">
            <a:off x="5729087" y="3304832"/>
            <a:ext cx="2687723" cy="1658203"/>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Pentagon 30"/>
          <p:cNvSpPr>
            <a:spLocks/>
          </p:cNvSpPr>
          <p:nvPr/>
        </p:nvSpPr>
        <p:spPr>
          <a:xfrm rot="5400000">
            <a:off x="2412684" y="3304833"/>
            <a:ext cx="2687720" cy="1658203"/>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32" name="TextBox 31"/>
          <p:cNvSpPr txBox="1">
            <a:spLocks/>
          </p:cNvSpPr>
          <p:nvPr/>
        </p:nvSpPr>
        <p:spPr>
          <a:xfrm>
            <a:off x="1530253" y="34246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n</a:t>
            </a:r>
            <a:endParaRPr lang="en-US" sz="6600" dirty="0">
              <a:solidFill>
                <a:schemeClr val="bg1"/>
              </a:solidFill>
            </a:endParaRPr>
          </a:p>
        </p:txBody>
      </p:sp>
      <p:sp>
        <p:nvSpPr>
          <p:cNvPr id="33" name="TextBox 32"/>
          <p:cNvSpPr txBox="1">
            <a:spLocks/>
          </p:cNvSpPr>
          <p:nvPr/>
        </p:nvSpPr>
        <p:spPr>
          <a:xfrm>
            <a:off x="3188455" y="34246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a:t>
            </a:r>
            <a:endParaRPr lang="en-US" sz="6600" dirty="0">
              <a:solidFill>
                <a:schemeClr val="bg1"/>
              </a:solidFill>
            </a:endParaRPr>
          </a:p>
        </p:txBody>
      </p:sp>
      <p:sp>
        <p:nvSpPr>
          <p:cNvPr id="34" name="TextBox 33"/>
          <p:cNvSpPr txBox="1">
            <a:spLocks/>
          </p:cNvSpPr>
          <p:nvPr/>
        </p:nvSpPr>
        <p:spPr>
          <a:xfrm>
            <a:off x="4846658" y="34246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a:t>
            </a:r>
          </a:p>
        </p:txBody>
      </p:sp>
      <p:sp>
        <p:nvSpPr>
          <p:cNvPr id="35" name="TextBox 34"/>
          <p:cNvSpPr txBox="1">
            <a:spLocks/>
          </p:cNvSpPr>
          <p:nvPr/>
        </p:nvSpPr>
        <p:spPr>
          <a:xfrm>
            <a:off x="6504860" y="34246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y</a:t>
            </a:r>
            <a:endParaRPr lang="en-US" sz="6600" dirty="0">
              <a:solidFill>
                <a:schemeClr val="bg1"/>
              </a:solidFill>
            </a:endParaRPr>
          </a:p>
        </p:txBody>
      </p:sp>
      <p:sp>
        <p:nvSpPr>
          <p:cNvPr id="36" name="Rounded Rectangle 35"/>
          <p:cNvSpPr>
            <a:spLocks/>
          </p:cNvSpPr>
          <p:nvPr/>
        </p:nvSpPr>
        <p:spPr>
          <a:xfrm>
            <a:off x="1596786" y="4546219"/>
            <a:ext cx="1003111" cy="27645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36"/>
          <p:cNvSpPr>
            <a:spLocks/>
          </p:cNvSpPr>
          <p:nvPr/>
        </p:nvSpPr>
        <p:spPr>
          <a:xfrm>
            <a:off x="3254989" y="4540312"/>
            <a:ext cx="1003111" cy="27645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ounded Rectangle 37"/>
          <p:cNvSpPr>
            <a:spLocks/>
          </p:cNvSpPr>
          <p:nvPr/>
        </p:nvSpPr>
        <p:spPr>
          <a:xfrm>
            <a:off x="4913192" y="4540312"/>
            <a:ext cx="1003111" cy="276452"/>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8"/>
          <p:cNvSpPr>
            <a:spLocks/>
          </p:cNvSpPr>
          <p:nvPr/>
        </p:nvSpPr>
        <p:spPr>
          <a:xfrm>
            <a:off x="6571393" y="4540312"/>
            <a:ext cx="1003111" cy="27645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a:spLocks/>
          </p:cNvSpPr>
          <p:nvPr/>
        </p:nvSpPr>
        <p:spPr>
          <a:xfrm>
            <a:off x="1427895" y="31687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1" name="TextBox 40"/>
          <p:cNvSpPr txBox="1">
            <a:spLocks/>
          </p:cNvSpPr>
          <p:nvPr/>
        </p:nvSpPr>
        <p:spPr>
          <a:xfrm>
            <a:off x="3086097" y="31687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2" name="TextBox 41"/>
          <p:cNvSpPr txBox="1">
            <a:spLocks/>
          </p:cNvSpPr>
          <p:nvPr/>
        </p:nvSpPr>
        <p:spPr>
          <a:xfrm>
            <a:off x="4744300" y="31687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3" name="TextBox 42"/>
          <p:cNvSpPr txBox="1">
            <a:spLocks/>
          </p:cNvSpPr>
          <p:nvPr/>
        </p:nvSpPr>
        <p:spPr>
          <a:xfrm>
            <a:off x="6402501" y="31687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4" name="Rectangle 43"/>
          <p:cNvSpPr>
            <a:spLocks/>
          </p:cNvSpPr>
          <p:nvPr/>
        </p:nvSpPr>
        <p:spPr>
          <a:xfrm>
            <a:off x="1696669" y="45574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5" name="Rectangle 44"/>
          <p:cNvSpPr>
            <a:spLocks/>
          </p:cNvSpPr>
          <p:nvPr/>
        </p:nvSpPr>
        <p:spPr>
          <a:xfrm>
            <a:off x="3375308" y="45574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6" name="Rectangle 45"/>
          <p:cNvSpPr>
            <a:spLocks/>
          </p:cNvSpPr>
          <p:nvPr/>
        </p:nvSpPr>
        <p:spPr>
          <a:xfrm>
            <a:off x="5033511" y="45574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7" name="Rectangle 46"/>
          <p:cNvSpPr>
            <a:spLocks/>
          </p:cNvSpPr>
          <p:nvPr/>
        </p:nvSpPr>
        <p:spPr>
          <a:xfrm>
            <a:off x="6691713" y="45574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8" name="Line 2"/>
          <p:cNvSpPr>
            <a:spLocks noChangeShapeType="1"/>
          </p:cNvSpPr>
          <p:nvPr/>
        </p:nvSpPr>
        <p:spPr bwMode="auto">
          <a:xfrm>
            <a:off x="1033193" y="176397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49" name="Text Box 7"/>
          <p:cNvSpPr txBox="1">
            <a:spLocks noChangeArrowheads="1"/>
          </p:cNvSpPr>
          <p:nvPr/>
        </p:nvSpPr>
        <p:spPr bwMode="auto">
          <a:xfrm>
            <a:off x="2981440" y="11993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0" name="Text Box 7"/>
          <p:cNvSpPr txBox="1">
            <a:spLocks noChangeArrowheads="1"/>
          </p:cNvSpPr>
          <p:nvPr/>
        </p:nvSpPr>
        <p:spPr bwMode="auto">
          <a:xfrm>
            <a:off x="538018" y="1781450"/>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500" fill="hold"/>
                                        <p:tgtEl>
                                          <p:spTgt spid="50"/>
                                        </p:tgtEl>
                                        <p:attrNameLst>
                                          <p:attrName>ppt_w</p:attrName>
                                        </p:attrNameLst>
                                      </p:cBhvr>
                                      <p:tavLst>
                                        <p:tav tm="0">
                                          <p:val>
                                            <p:fltVal val="0"/>
                                          </p:val>
                                        </p:tav>
                                        <p:tav tm="100000">
                                          <p:val>
                                            <p:strVal val="#ppt_w"/>
                                          </p:val>
                                        </p:tav>
                                      </p:tavLst>
                                    </p:anim>
                                    <p:anim calcmode="lin" valueType="num">
                                      <p:cBhvr>
                                        <p:cTn id="20" dur="500" fill="hold"/>
                                        <p:tgtEl>
                                          <p:spTgt spid="50"/>
                                        </p:tgtEl>
                                        <p:attrNameLst>
                                          <p:attrName>ppt_h</p:attrName>
                                        </p:attrNameLst>
                                      </p:cBhvr>
                                      <p:tavLst>
                                        <p:tav tm="0">
                                          <p:val>
                                            <p:fltVal val="0"/>
                                          </p:val>
                                        </p:tav>
                                        <p:tav tm="100000">
                                          <p:val>
                                            <p:strVal val="#ppt_h"/>
                                          </p:val>
                                        </p:tav>
                                      </p:tavLst>
                                    </p:anim>
                                    <p:animEffect transition="in" filter="fade">
                                      <p:cBhvr>
                                        <p:cTn id="21" dur="500"/>
                                        <p:tgtEl>
                                          <p:spTgt spid="50"/>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ppt_x"/>
                                          </p:val>
                                        </p:tav>
                                        <p:tav tm="100000">
                                          <p:val>
                                            <p:strVal val="#ppt_x"/>
                                          </p:val>
                                        </p:tav>
                                      </p:tavLst>
                                    </p:anim>
                                    <p:anim calcmode="lin" valueType="num">
                                      <p:cBhvr additive="base">
                                        <p:cTn id="30" dur="500" fill="hold"/>
                                        <p:tgtEl>
                                          <p:spTgt spid="2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500" fill="hold"/>
                                        <p:tgtEl>
                                          <p:spTgt spid="30"/>
                                        </p:tgtEl>
                                        <p:attrNameLst>
                                          <p:attrName>ppt_x</p:attrName>
                                        </p:attrNameLst>
                                      </p:cBhvr>
                                      <p:tavLst>
                                        <p:tav tm="0">
                                          <p:val>
                                            <p:strVal val="#ppt_x"/>
                                          </p:val>
                                        </p:tav>
                                        <p:tav tm="100000">
                                          <p:val>
                                            <p:strVal val="#ppt_x"/>
                                          </p:val>
                                        </p:tav>
                                      </p:tavLst>
                                    </p:anim>
                                    <p:anim calcmode="lin" valueType="num">
                                      <p:cBhvr additive="base">
                                        <p:cTn id="34" dur="500" fill="hold"/>
                                        <p:tgtEl>
                                          <p:spTgt spid="3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ppt_x"/>
                                          </p:val>
                                        </p:tav>
                                        <p:tav tm="100000">
                                          <p:val>
                                            <p:strVal val="#ppt_x"/>
                                          </p:val>
                                        </p:tav>
                                      </p:tavLst>
                                    </p:anim>
                                    <p:anim calcmode="lin" valueType="num">
                                      <p:cBhvr additive="base">
                                        <p:cTn id="46" dur="500" fill="hold"/>
                                        <p:tgtEl>
                                          <p:spTgt spid="3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ppt_x"/>
                                          </p:val>
                                        </p:tav>
                                        <p:tav tm="100000">
                                          <p:val>
                                            <p:strVal val="#ppt_x"/>
                                          </p:val>
                                        </p:tav>
                                      </p:tavLst>
                                    </p:anim>
                                    <p:anim calcmode="lin" valueType="num">
                                      <p:cBhvr additive="base">
                                        <p:cTn id="50" dur="500" fill="hold"/>
                                        <p:tgtEl>
                                          <p:spTgt spid="3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ppt_x"/>
                                          </p:val>
                                        </p:tav>
                                        <p:tav tm="100000">
                                          <p:val>
                                            <p:strVal val="#ppt_x"/>
                                          </p:val>
                                        </p:tav>
                                      </p:tavLst>
                                    </p:anim>
                                    <p:anim calcmode="lin" valueType="num">
                                      <p:cBhvr additive="base">
                                        <p:cTn id="54" dur="500" fill="hold"/>
                                        <p:tgtEl>
                                          <p:spTgt spid="3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fill="hold"/>
                                        <p:tgtEl>
                                          <p:spTgt spid="36"/>
                                        </p:tgtEl>
                                        <p:attrNameLst>
                                          <p:attrName>ppt_x</p:attrName>
                                        </p:attrNameLst>
                                      </p:cBhvr>
                                      <p:tavLst>
                                        <p:tav tm="0">
                                          <p:val>
                                            <p:strVal val="#ppt_x"/>
                                          </p:val>
                                        </p:tav>
                                        <p:tav tm="100000">
                                          <p:val>
                                            <p:strVal val="#ppt_x"/>
                                          </p:val>
                                        </p:tav>
                                      </p:tavLst>
                                    </p:anim>
                                    <p:anim calcmode="lin" valueType="num">
                                      <p:cBhvr additive="base">
                                        <p:cTn id="58" dur="50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ppt_x"/>
                                          </p:val>
                                        </p:tav>
                                        <p:tav tm="100000">
                                          <p:val>
                                            <p:strVal val="#ppt_x"/>
                                          </p:val>
                                        </p:tav>
                                      </p:tavLst>
                                    </p:anim>
                                    <p:anim calcmode="lin" valueType="num">
                                      <p:cBhvr additive="base">
                                        <p:cTn id="62" dur="500" fill="hold"/>
                                        <p:tgtEl>
                                          <p:spTgt spid="3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500" fill="hold"/>
                                        <p:tgtEl>
                                          <p:spTgt spid="38"/>
                                        </p:tgtEl>
                                        <p:attrNameLst>
                                          <p:attrName>ppt_x</p:attrName>
                                        </p:attrNameLst>
                                      </p:cBhvr>
                                      <p:tavLst>
                                        <p:tav tm="0">
                                          <p:val>
                                            <p:strVal val="#ppt_x"/>
                                          </p:val>
                                        </p:tav>
                                        <p:tav tm="100000">
                                          <p:val>
                                            <p:strVal val="#ppt_x"/>
                                          </p:val>
                                        </p:tav>
                                      </p:tavLst>
                                    </p:anim>
                                    <p:anim calcmode="lin" valueType="num">
                                      <p:cBhvr additive="base">
                                        <p:cTn id="66" dur="500" fill="hold"/>
                                        <p:tgtEl>
                                          <p:spTgt spid="38"/>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500" fill="hold"/>
                                        <p:tgtEl>
                                          <p:spTgt spid="39"/>
                                        </p:tgtEl>
                                        <p:attrNameLst>
                                          <p:attrName>ppt_x</p:attrName>
                                        </p:attrNameLst>
                                      </p:cBhvr>
                                      <p:tavLst>
                                        <p:tav tm="0">
                                          <p:val>
                                            <p:strVal val="#ppt_x"/>
                                          </p:val>
                                        </p:tav>
                                        <p:tav tm="100000">
                                          <p:val>
                                            <p:strVal val="#ppt_x"/>
                                          </p:val>
                                        </p:tav>
                                      </p:tavLst>
                                    </p:anim>
                                    <p:anim calcmode="lin" valueType="num">
                                      <p:cBhvr additive="base">
                                        <p:cTn id="70" dur="500" fill="hold"/>
                                        <p:tgtEl>
                                          <p:spTgt spid="3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additive="base">
                                        <p:cTn id="73" dur="500" fill="hold"/>
                                        <p:tgtEl>
                                          <p:spTgt spid="40"/>
                                        </p:tgtEl>
                                        <p:attrNameLst>
                                          <p:attrName>ppt_x</p:attrName>
                                        </p:attrNameLst>
                                      </p:cBhvr>
                                      <p:tavLst>
                                        <p:tav tm="0">
                                          <p:val>
                                            <p:strVal val="#ppt_x"/>
                                          </p:val>
                                        </p:tav>
                                        <p:tav tm="100000">
                                          <p:val>
                                            <p:strVal val="#ppt_x"/>
                                          </p:val>
                                        </p:tav>
                                      </p:tavLst>
                                    </p:anim>
                                    <p:anim calcmode="lin" valueType="num">
                                      <p:cBhvr additive="base">
                                        <p:cTn id="74" dur="500" fill="hold"/>
                                        <p:tgtEl>
                                          <p:spTgt spid="40"/>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500" fill="hold"/>
                                        <p:tgtEl>
                                          <p:spTgt spid="41"/>
                                        </p:tgtEl>
                                        <p:attrNameLst>
                                          <p:attrName>ppt_x</p:attrName>
                                        </p:attrNameLst>
                                      </p:cBhvr>
                                      <p:tavLst>
                                        <p:tav tm="0">
                                          <p:val>
                                            <p:strVal val="#ppt_x"/>
                                          </p:val>
                                        </p:tav>
                                        <p:tav tm="100000">
                                          <p:val>
                                            <p:strVal val="#ppt_x"/>
                                          </p:val>
                                        </p:tav>
                                      </p:tavLst>
                                    </p:anim>
                                    <p:anim calcmode="lin" valueType="num">
                                      <p:cBhvr additive="base">
                                        <p:cTn id="78" dur="500" fill="hold"/>
                                        <p:tgtEl>
                                          <p:spTgt spid="41"/>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500" fill="hold"/>
                                        <p:tgtEl>
                                          <p:spTgt spid="42"/>
                                        </p:tgtEl>
                                        <p:attrNameLst>
                                          <p:attrName>ppt_x</p:attrName>
                                        </p:attrNameLst>
                                      </p:cBhvr>
                                      <p:tavLst>
                                        <p:tav tm="0">
                                          <p:val>
                                            <p:strVal val="#ppt_x"/>
                                          </p:val>
                                        </p:tav>
                                        <p:tav tm="100000">
                                          <p:val>
                                            <p:strVal val="#ppt_x"/>
                                          </p:val>
                                        </p:tav>
                                      </p:tavLst>
                                    </p:anim>
                                    <p:anim calcmode="lin" valueType="num">
                                      <p:cBhvr additive="base">
                                        <p:cTn id="82" dur="500" fill="hold"/>
                                        <p:tgtEl>
                                          <p:spTgt spid="42"/>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500" fill="hold"/>
                                        <p:tgtEl>
                                          <p:spTgt spid="43"/>
                                        </p:tgtEl>
                                        <p:attrNameLst>
                                          <p:attrName>ppt_x</p:attrName>
                                        </p:attrNameLst>
                                      </p:cBhvr>
                                      <p:tavLst>
                                        <p:tav tm="0">
                                          <p:val>
                                            <p:strVal val="#ppt_x"/>
                                          </p:val>
                                        </p:tav>
                                        <p:tav tm="100000">
                                          <p:val>
                                            <p:strVal val="#ppt_x"/>
                                          </p:val>
                                        </p:tav>
                                      </p:tavLst>
                                    </p:anim>
                                    <p:anim calcmode="lin" valueType="num">
                                      <p:cBhvr additive="base">
                                        <p:cTn id="86" dur="500" fill="hold"/>
                                        <p:tgtEl>
                                          <p:spTgt spid="43"/>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4"/>
                                        </p:tgtEl>
                                        <p:attrNameLst>
                                          <p:attrName>style.visibility</p:attrName>
                                        </p:attrNameLst>
                                      </p:cBhvr>
                                      <p:to>
                                        <p:strVal val="visible"/>
                                      </p:to>
                                    </p:set>
                                    <p:anim calcmode="lin" valueType="num">
                                      <p:cBhvr additive="base">
                                        <p:cTn id="89" dur="500" fill="hold"/>
                                        <p:tgtEl>
                                          <p:spTgt spid="44"/>
                                        </p:tgtEl>
                                        <p:attrNameLst>
                                          <p:attrName>ppt_x</p:attrName>
                                        </p:attrNameLst>
                                      </p:cBhvr>
                                      <p:tavLst>
                                        <p:tav tm="0">
                                          <p:val>
                                            <p:strVal val="#ppt_x"/>
                                          </p:val>
                                        </p:tav>
                                        <p:tav tm="100000">
                                          <p:val>
                                            <p:strVal val="#ppt_x"/>
                                          </p:val>
                                        </p:tav>
                                      </p:tavLst>
                                    </p:anim>
                                    <p:anim calcmode="lin" valueType="num">
                                      <p:cBhvr additive="base">
                                        <p:cTn id="90" dur="500" fill="hold"/>
                                        <p:tgtEl>
                                          <p:spTgt spid="44"/>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additive="base">
                                        <p:cTn id="93" dur="500" fill="hold"/>
                                        <p:tgtEl>
                                          <p:spTgt spid="45"/>
                                        </p:tgtEl>
                                        <p:attrNameLst>
                                          <p:attrName>ppt_x</p:attrName>
                                        </p:attrNameLst>
                                      </p:cBhvr>
                                      <p:tavLst>
                                        <p:tav tm="0">
                                          <p:val>
                                            <p:strVal val="#ppt_x"/>
                                          </p:val>
                                        </p:tav>
                                        <p:tav tm="100000">
                                          <p:val>
                                            <p:strVal val="#ppt_x"/>
                                          </p:val>
                                        </p:tav>
                                      </p:tavLst>
                                    </p:anim>
                                    <p:anim calcmode="lin" valueType="num">
                                      <p:cBhvr additive="base">
                                        <p:cTn id="94" dur="500" fill="hold"/>
                                        <p:tgtEl>
                                          <p:spTgt spid="45"/>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6"/>
                                        </p:tgtEl>
                                        <p:attrNameLst>
                                          <p:attrName>style.visibility</p:attrName>
                                        </p:attrNameLst>
                                      </p:cBhvr>
                                      <p:to>
                                        <p:strVal val="visible"/>
                                      </p:to>
                                    </p:set>
                                    <p:anim calcmode="lin" valueType="num">
                                      <p:cBhvr additive="base">
                                        <p:cTn id="97" dur="500" fill="hold"/>
                                        <p:tgtEl>
                                          <p:spTgt spid="46"/>
                                        </p:tgtEl>
                                        <p:attrNameLst>
                                          <p:attrName>ppt_x</p:attrName>
                                        </p:attrNameLst>
                                      </p:cBhvr>
                                      <p:tavLst>
                                        <p:tav tm="0">
                                          <p:val>
                                            <p:strVal val="#ppt_x"/>
                                          </p:val>
                                        </p:tav>
                                        <p:tav tm="100000">
                                          <p:val>
                                            <p:strVal val="#ppt_x"/>
                                          </p:val>
                                        </p:tav>
                                      </p:tavLst>
                                    </p:anim>
                                    <p:anim calcmode="lin" valueType="num">
                                      <p:cBhvr additive="base">
                                        <p:cTn id="98" dur="500" fill="hold"/>
                                        <p:tgtEl>
                                          <p:spTgt spid="46"/>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7"/>
                                        </p:tgtEl>
                                        <p:attrNameLst>
                                          <p:attrName>style.visibility</p:attrName>
                                        </p:attrNameLst>
                                      </p:cBhvr>
                                      <p:to>
                                        <p:strVal val="visible"/>
                                      </p:to>
                                    </p:set>
                                    <p:anim calcmode="lin" valueType="num">
                                      <p:cBhvr additive="base">
                                        <p:cTn id="101" dur="500" fill="hold"/>
                                        <p:tgtEl>
                                          <p:spTgt spid="47"/>
                                        </p:tgtEl>
                                        <p:attrNameLst>
                                          <p:attrName>ppt_x</p:attrName>
                                        </p:attrNameLst>
                                      </p:cBhvr>
                                      <p:tavLst>
                                        <p:tav tm="0">
                                          <p:val>
                                            <p:strVal val="#ppt_x"/>
                                          </p:val>
                                        </p:tav>
                                        <p:tav tm="100000">
                                          <p:val>
                                            <p:strVal val="#ppt_x"/>
                                          </p:val>
                                        </p:tav>
                                      </p:tavLst>
                                    </p:anim>
                                    <p:anim calcmode="lin" valueType="num">
                                      <p:cBhvr additive="base">
                                        <p:cTn id="102"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9" grpId="0" animBg="1"/>
      <p:bldP spid="30" grpId="0" animBg="1"/>
      <p:bldP spid="31" grpId="0" animBg="1"/>
      <p:bldP spid="32" grpId="0"/>
      <p:bldP spid="33" grpId="0"/>
      <p:bldP spid="34" grpId="0"/>
      <p:bldP spid="35" grpId="0"/>
      <p:bldP spid="36" grpId="0" animBg="1"/>
      <p:bldP spid="37" grpId="0" animBg="1"/>
      <p:bldP spid="38" grpId="0" animBg="1"/>
      <p:bldP spid="39" grpId="0" animBg="1"/>
      <p:bldP spid="40" grpId="0"/>
      <p:bldP spid="41" grpId="0"/>
      <p:bldP spid="42" grpId="0"/>
      <p:bldP spid="43" grpId="0"/>
      <p:bldP spid="44" grpId="0"/>
      <p:bldP spid="45" grpId="0"/>
      <p:bldP spid="46" grpId="0"/>
      <p:bldP spid="47" grpId="0"/>
      <p:bldP spid="48" grpId="0" animBg="1"/>
      <p:bldP spid="49" grpId="0"/>
      <p:bldP spid="50"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Line 2"/>
          <p:cNvSpPr>
            <a:spLocks noChangeShapeType="1"/>
          </p:cNvSpPr>
          <p:nvPr/>
        </p:nvSpPr>
        <p:spPr bwMode="auto">
          <a:xfrm>
            <a:off x="1033193" y="176397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2" name="AutoShape 6"/>
          <p:cNvSpPr>
            <a:spLocks/>
          </p:cNvSpPr>
          <p:nvPr/>
        </p:nvSpPr>
        <p:spPr bwMode="auto">
          <a:xfrm flipH="1">
            <a:off x="5562342" y="4077891"/>
            <a:ext cx="1369457" cy="13686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3" name="AutoShape 7"/>
          <p:cNvSpPr>
            <a:spLocks/>
          </p:cNvSpPr>
          <p:nvPr/>
        </p:nvSpPr>
        <p:spPr bwMode="auto">
          <a:xfrm flipH="1">
            <a:off x="5600433" y="2525316"/>
            <a:ext cx="1271851" cy="14144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4" name="AutoShape 8"/>
          <p:cNvSpPr>
            <a:spLocks/>
          </p:cNvSpPr>
          <p:nvPr/>
        </p:nvSpPr>
        <p:spPr bwMode="auto">
          <a:xfrm flipH="1">
            <a:off x="4150629" y="4077891"/>
            <a:ext cx="1271851" cy="14162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5" name="AutoShape 9"/>
          <p:cNvSpPr>
            <a:spLocks/>
          </p:cNvSpPr>
          <p:nvPr/>
        </p:nvSpPr>
        <p:spPr bwMode="auto">
          <a:xfrm flipH="1">
            <a:off x="3199567" y="2566989"/>
            <a:ext cx="1411714" cy="1372791"/>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6" name="AutoShape 10"/>
          <p:cNvSpPr>
            <a:spLocks/>
          </p:cNvSpPr>
          <p:nvPr/>
        </p:nvSpPr>
        <p:spPr bwMode="auto">
          <a:xfrm flipH="1">
            <a:off x="1649183" y="2560439"/>
            <a:ext cx="1414689" cy="13793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7" name="AutoShape 11"/>
          <p:cNvSpPr>
            <a:spLocks/>
          </p:cNvSpPr>
          <p:nvPr/>
        </p:nvSpPr>
        <p:spPr bwMode="auto">
          <a:xfrm flipH="1">
            <a:off x="1514081" y="4077892"/>
            <a:ext cx="1377790" cy="141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8" name="AutoShape 12"/>
          <p:cNvSpPr>
            <a:spLocks/>
          </p:cNvSpPr>
          <p:nvPr/>
        </p:nvSpPr>
        <p:spPr bwMode="auto">
          <a:xfrm>
            <a:off x="2499661" y="3894535"/>
            <a:ext cx="1271256"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638"/>
              </a:spcBef>
              <a:defRPr/>
            </a:pP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750" dirty="0">
              <a:latin typeface="Open Sans" panose="020B0606030504020204" pitchFamily="34" charset="0"/>
              <a:ea typeface="Open Sans" panose="020B0606030504020204" pitchFamily="34" charset="0"/>
              <a:cs typeface="Open Sans" panose="020B0606030504020204" pitchFamily="34" charset="0"/>
            </a:endParaRPr>
          </a:p>
        </p:txBody>
      </p:sp>
      <p:sp>
        <p:nvSpPr>
          <p:cNvPr id="39" name="AutoShape 13"/>
          <p:cNvSpPr>
            <a:spLocks/>
          </p:cNvSpPr>
          <p:nvPr/>
        </p:nvSpPr>
        <p:spPr bwMode="auto">
          <a:xfrm>
            <a:off x="4766021" y="3923111"/>
            <a:ext cx="130458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638"/>
              </a:spcBef>
              <a:defRPr/>
            </a:pP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750" dirty="0">
              <a:latin typeface="Open Sans" panose="020B0606030504020204" pitchFamily="34" charset="0"/>
              <a:ea typeface="Open Sans" panose="020B0606030504020204" pitchFamily="34" charset="0"/>
              <a:cs typeface="Open Sans" panose="020B0606030504020204" pitchFamily="34" charset="0"/>
            </a:endParaRPr>
          </a:p>
        </p:txBody>
      </p:sp>
      <p:sp>
        <p:nvSpPr>
          <p:cNvPr id="40" name="AutoShape 14"/>
          <p:cNvSpPr>
            <a:spLocks/>
          </p:cNvSpPr>
          <p:nvPr/>
        </p:nvSpPr>
        <p:spPr bwMode="auto">
          <a:xfrm>
            <a:off x="3101960" y="5105400"/>
            <a:ext cx="476126"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41" name="AutoShape 15"/>
          <p:cNvSpPr>
            <a:spLocks/>
          </p:cNvSpPr>
          <p:nvPr/>
        </p:nvSpPr>
        <p:spPr bwMode="auto">
          <a:xfrm>
            <a:off x="4968374" y="2565797"/>
            <a:ext cx="476126" cy="397074"/>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42" name="AutoShape 16"/>
          <p:cNvSpPr>
            <a:spLocks/>
          </p:cNvSpPr>
          <p:nvPr/>
        </p:nvSpPr>
        <p:spPr bwMode="auto">
          <a:xfrm>
            <a:off x="2251481" y="3659387"/>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dirty="0">
                <a:solidFill>
                  <a:srgbClr val="53585F"/>
                </a:solidFill>
                <a:cs typeface="League Gothic" charset="0"/>
              </a:rPr>
              <a:t>TITLE EXAMPLE HERE</a:t>
            </a:r>
            <a:endParaRPr lang="es-ES" sz="1275" dirty="0">
              <a:cs typeface="League Gothic" charset="0"/>
            </a:endParaRPr>
          </a:p>
        </p:txBody>
      </p:sp>
      <p:sp>
        <p:nvSpPr>
          <p:cNvPr id="43" name="AutoShape 17"/>
          <p:cNvSpPr>
            <a:spLocks/>
          </p:cNvSpPr>
          <p:nvPr/>
        </p:nvSpPr>
        <p:spPr bwMode="auto">
          <a:xfrm>
            <a:off x="4632111" y="3659387"/>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a:solidFill>
                  <a:srgbClr val="53585F"/>
                </a:solidFill>
                <a:cs typeface="League Gothic" charset="0"/>
              </a:rPr>
              <a:t>TITLE EXAMPLE HERE</a:t>
            </a:r>
            <a:endParaRPr lang="es-ES" sz="1275">
              <a:cs typeface="League Gothic" charset="0"/>
            </a:endParaRPr>
          </a:p>
        </p:txBody>
      </p:sp>
      <p:sp>
        <p:nvSpPr>
          <p:cNvPr id="44" name="Text Box 7"/>
          <p:cNvSpPr txBox="1">
            <a:spLocks noChangeArrowheads="1"/>
          </p:cNvSpPr>
          <p:nvPr/>
        </p:nvSpPr>
        <p:spPr bwMode="auto">
          <a:xfrm>
            <a:off x="2981440" y="11993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5" name="Text Box 7"/>
          <p:cNvSpPr txBox="1">
            <a:spLocks noChangeArrowheads="1"/>
          </p:cNvSpPr>
          <p:nvPr/>
        </p:nvSpPr>
        <p:spPr bwMode="auto">
          <a:xfrm>
            <a:off x="538018" y="1781450"/>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fltVal val="0"/>
                                          </p:val>
                                        </p:tav>
                                        <p:tav tm="100000">
                                          <p:val>
                                            <p:strVal val="#ppt_w"/>
                                          </p:val>
                                        </p:tav>
                                      </p:tavLst>
                                    </p:anim>
                                    <p:anim calcmode="lin" valueType="num">
                                      <p:cBhvr>
                                        <p:cTn id="26" dur="500" fill="hold"/>
                                        <p:tgtEl>
                                          <p:spTgt spid="32"/>
                                        </p:tgtEl>
                                        <p:attrNameLst>
                                          <p:attrName>ppt_h</p:attrName>
                                        </p:attrNameLst>
                                      </p:cBhvr>
                                      <p:tavLst>
                                        <p:tav tm="0">
                                          <p:val>
                                            <p:fltVal val="0"/>
                                          </p:val>
                                        </p:tav>
                                        <p:tav tm="100000">
                                          <p:val>
                                            <p:strVal val="#ppt_h"/>
                                          </p:val>
                                        </p:tav>
                                      </p:tavLst>
                                    </p:anim>
                                    <p:animEffect transition="in" filter="fade">
                                      <p:cBhvr>
                                        <p:cTn id="27" dur="500"/>
                                        <p:tgtEl>
                                          <p:spTgt spid="3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p:cTn id="40" dur="500" fill="hold"/>
                                        <p:tgtEl>
                                          <p:spTgt spid="35"/>
                                        </p:tgtEl>
                                        <p:attrNameLst>
                                          <p:attrName>ppt_w</p:attrName>
                                        </p:attrNameLst>
                                      </p:cBhvr>
                                      <p:tavLst>
                                        <p:tav tm="0">
                                          <p:val>
                                            <p:fltVal val="0"/>
                                          </p:val>
                                        </p:tav>
                                        <p:tav tm="100000">
                                          <p:val>
                                            <p:strVal val="#ppt_w"/>
                                          </p:val>
                                        </p:tav>
                                      </p:tavLst>
                                    </p:anim>
                                    <p:anim calcmode="lin" valueType="num">
                                      <p:cBhvr>
                                        <p:cTn id="41" dur="500" fill="hold"/>
                                        <p:tgtEl>
                                          <p:spTgt spid="35"/>
                                        </p:tgtEl>
                                        <p:attrNameLst>
                                          <p:attrName>ppt_h</p:attrName>
                                        </p:attrNameLst>
                                      </p:cBhvr>
                                      <p:tavLst>
                                        <p:tav tm="0">
                                          <p:val>
                                            <p:fltVal val="0"/>
                                          </p:val>
                                        </p:tav>
                                        <p:tav tm="100000">
                                          <p:val>
                                            <p:strVal val="#ppt_h"/>
                                          </p:val>
                                        </p:tav>
                                      </p:tavLst>
                                    </p:anim>
                                    <p:animEffect transition="in" filter="fade">
                                      <p:cBhvr>
                                        <p:cTn id="42" dur="500"/>
                                        <p:tgtEl>
                                          <p:spTgt spid="3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p:cTn id="50" dur="500" fill="hold"/>
                                        <p:tgtEl>
                                          <p:spTgt spid="37"/>
                                        </p:tgtEl>
                                        <p:attrNameLst>
                                          <p:attrName>ppt_w</p:attrName>
                                        </p:attrNameLst>
                                      </p:cBhvr>
                                      <p:tavLst>
                                        <p:tav tm="0">
                                          <p:val>
                                            <p:fltVal val="0"/>
                                          </p:val>
                                        </p:tav>
                                        <p:tav tm="100000">
                                          <p:val>
                                            <p:strVal val="#ppt_w"/>
                                          </p:val>
                                        </p:tav>
                                      </p:tavLst>
                                    </p:anim>
                                    <p:anim calcmode="lin" valueType="num">
                                      <p:cBhvr>
                                        <p:cTn id="51" dur="500" fill="hold"/>
                                        <p:tgtEl>
                                          <p:spTgt spid="37"/>
                                        </p:tgtEl>
                                        <p:attrNameLst>
                                          <p:attrName>ppt_h</p:attrName>
                                        </p:attrNameLst>
                                      </p:cBhvr>
                                      <p:tavLst>
                                        <p:tav tm="0">
                                          <p:val>
                                            <p:fltVal val="0"/>
                                          </p:val>
                                        </p:tav>
                                        <p:tav tm="100000">
                                          <p:val>
                                            <p:strVal val="#ppt_h"/>
                                          </p:val>
                                        </p:tav>
                                      </p:tavLst>
                                    </p:anim>
                                    <p:animEffect transition="in" filter="fade">
                                      <p:cBhvr>
                                        <p:cTn id="52" dur="500"/>
                                        <p:tgtEl>
                                          <p:spTgt spid="3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p:cTn id="55" dur="500" fill="hold"/>
                                        <p:tgtEl>
                                          <p:spTgt spid="38"/>
                                        </p:tgtEl>
                                        <p:attrNameLst>
                                          <p:attrName>ppt_w</p:attrName>
                                        </p:attrNameLst>
                                      </p:cBhvr>
                                      <p:tavLst>
                                        <p:tav tm="0">
                                          <p:val>
                                            <p:fltVal val="0"/>
                                          </p:val>
                                        </p:tav>
                                        <p:tav tm="100000">
                                          <p:val>
                                            <p:strVal val="#ppt_w"/>
                                          </p:val>
                                        </p:tav>
                                      </p:tavLst>
                                    </p:anim>
                                    <p:anim calcmode="lin" valueType="num">
                                      <p:cBhvr>
                                        <p:cTn id="56" dur="500" fill="hold"/>
                                        <p:tgtEl>
                                          <p:spTgt spid="38"/>
                                        </p:tgtEl>
                                        <p:attrNameLst>
                                          <p:attrName>ppt_h</p:attrName>
                                        </p:attrNameLst>
                                      </p:cBhvr>
                                      <p:tavLst>
                                        <p:tav tm="0">
                                          <p:val>
                                            <p:fltVal val="0"/>
                                          </p:val>
                                        </p:tav>
                                        <p:tav tm="100000">
                                          <p:val>
                                            <p:strVal val="#ppt_h"/>
                                          </p:val>
                                        </p:tav>
                                      </p:tavLst>
                                    </p:anim>
                                    <p:animEffect transition="in" filter="fade">
                                      <p:cBhvr>
                                        <p:cTn id="57" dur="500"/>
                                        <p:tgtEl>
                                          <p:spTgt spid="38"/>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p:cTn id="60" dur="500" fill="hold"/>
                                        <p:tgtEl>
                                          <p:spTgt spid="39"/>
                                        </p:tgtEl>
                                        <p:attrNameLst>
                                          <p:attrName>ppt_w</p:attrName>
                                        </p:attrNameLst>
                                      </p:cBhvr>
                                      <p:tavLst>
                                        <p:tav tm="0">
                                          <p:val>
                                            <p:fltVal val="0"/>
                                          </p:val>
                                        </p:tav>
                                        <p:tav tm="100000">
                                          <p:val>
                                            <p:strVal val="#ppt_w"/>
                                          </p:val>
                                        </p:tav>
                                      </p:tavLst>
                                    </p:anim>
                                    <p:anim calcmode="lin" valueType="num">
                                      <p:cBhvr>
                                        <p:cTn id="61" dur="500" fill="hold"/>
                                        <p:tgtEl>
                                          <p:spTgt spid="39"/>
                                        </p:tgtEl>
                                        <p:attrNameLst>
                                          <p:attrName>ppt_h</p:attrName>
                                        </p:attrNameLst>
                                      </p:cBhvr>
                                      <p:tavLst>
                                        <p:tav tm="0">
                                          <p:val>
                                            <p:fltVal val="0"/>
                                          </p:val>
                                        </p:tav>
                                        <p:tav tm="100000">
                                          <p:val>
                                            <p:strVal val="#ppt_h"/>
                                          </p:val>
                                        </p:tav>
                                      </p:tavLst>
                                    </p:anim>
                                    <p:animEffect transition="in" filter="fade">
                                      <p:cBhvr>
                                        <p:cTn id="62" dur="500"/>
                                        <p:tgtEl>
                                          <p:spTgt spid="3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p:cTn id="65" dur="500" fill="hold"/>
                                        <p:tgtEl>
                                          <p:spTgt spid="40"/>
                                        </p:tgtEl>
                                        <p:attrNameLst>
                                          <p:attrName>ppt_w</p:attrName>
                                        </p:attrNameLst>
                                      </p:cBhvr>
                                      <p:tavLst>
                                        <p:tav tm="0">
                                          <p:val>
                                            <p:fltVal val="0"/>
                                          </p:val>
                                        </p:tav>
                                        <p:tav tm="100000">
                                          <p:val>
                                            <p:strVal val="#ppt_w"/>
                                          </p:val>
                                        </p:tav>
                                      </p:tavLst>
                                    </p:anim>
                                    <p:anim calcmode="lin" valueType="num">
                                      <p:cBhvr>
                                        <p:cTn id="66" dur="500" fill="hold"/>
                                        <p:tgtEl>
                                          <p:spTgt spid="40"/>
                                        </p:tgtEl>
                                        <p:attrNameLst>
                                          <p:attrName>ppt_h</p:attrName>
                                        </p:attrNameLst>
                                      </p:cBhvr>
                                      <p:tavLst>
                                        <p:tav tm="0">
                                          <p:val>
                                            <p:fltVal val="0"/>
                                          </p:val>
                                        </p:tav>
                                        <p:tav tm="100000">
                                          <p:val>
                                            <p:strVal val="#ppt_h"/>
                                          </p:val>
                                        </p:tav>
                                      </p:tavLst>
                                    </p:anim>
                                    <p:animEffect transition="in" filter="fade">
                                      <p:cBhvr>
                                        <p:cTn id="67" dur="500"/>
                                        <p:tgtEl>
                                          <p:spTgt spid="40"/>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cBhvr>
                                        <p:cTn id="70" dur="500" fill="hold"/>
                                        <p:tgtEl>
                                          <p:spTgt spid="41"/>
                                        </p:tgtEl>
                                        <p:attrNameLst>
                                          <p:attrName>ppt_w</p:attrName>
                                        </p:attrNameLst>
                                      </p:cBhvr>
                                      <p:tavLst>
                                        <p:tav tm="0">
                                          <p:val>
                                            <p:fltVal val="0"/>
                                          </p:val>
                                        </p:tav>
                                        <p:tav tm="100000">
                                          <p:val>
                                            <p:strVal val="#ppt_w"/>
                                          </p:val>
                                        </p:tav>
                                      </p:tavLst>
                                    </p:anim>
                                    <p:anim calcmode="lin" valueType="num">
                                      <p:cBhvr>
                                        <p:cTn id="71" dur="500" fill="hold"/>
                                        <p:tgtEl>
                                          <p:spTgt spid="41"/>
                                        </p:tgtEl>
                                        <p:attrNameLst>
                                          <p:attrName>ppt_h</p:attrName>
                                        </p:attrNameLst>
                                      </p:cBhvr>
                                      <p:tavLst>
                                        <p:tav tm="0">
                                          <p:val>
                                            <p:fltVal val="0"/>
                                          </p:val>
                                        </p:tav>
                                        <p:tav tm="100000">
                                          <p:val>
                                            <p:strVal val="#ppt_h"/>
                                          </p:val>
                                        </p:tav>
                                      </p:tavLst>
                                    </p:anim>
                                    <p:animEffect transition="in" filter="fade">
                                      <p:cBhvr>
                                        <p:cTn id="72" dur="500"/>
                                        <p:tgtEl>
                                          <p:spTgt spid="41"/>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 calcmode="lin" valueType="num">
                                      <p:cBhvr>
                                        <p:cTn id="75" dur="500" fill="hold"/>
                                        <p:tgtEl>
                                          <p:spTgt spid="42"/>
                                        </p:tgtEl>
                                        <p:attrNameLst>
                                          <p:attrName>ppt_w</p:attrName>
                                        </p:attrNameLst>
                                      </p:cBhvr>
                                      <p:tavLst>
                                        <p:tav tm="0">
                                          <p:val>
                                            <p:fltVal val="0"/>
                                          </p:val>
                                        </p:tav>
                                        <p:tav tm="100000">
                                          <p:val>
                                            <p:strVal val="#ppt_w"/>
                                          </p:val>
                                        </p:tav>
                                      </p:tavLst>
                                    </p:anim>
                                    <p:anim calcmode="lin" valueType="num">
                                      <p:cBhvr>
                                        <p:cTn id="76" dur="500" fill="hold"/>
                                        <p:tgtEl>
                                          <p:spTgt spid="42"/>
                                        </p:tgtEl>
                                        <p:attrNameLst>
                                          <p:attrName>ppt_h</p:attrName>
                                        </p:attrNameLst>
                                      </p:cBhvr>
                                      <p:tavLst>
                                        <p:tav tm="0">
                                          <p:val>
                                            <p:fltVal val="0"/>
                                          </p:val>
                                        </p:tav>
                                        <p:tav tm="100000">
                                          <p:val>
                                            <p:strVal val="#ppt_h"/>
                                          </p:val>
                                        </p:tav>
                                      </p:tavLst>
                                    </p:anim>
                                    <p:animEffect transition="in" filter="fade">
                                      <p:cBhvr>
                                        <p:cTn id="77" dur="500"/>
                                        <p:tgtEl>
                                          <p:spTgt spid="42"/>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500" fill="hold"/>
                                        <p:tgtEl>
                                          <p:spTgt spid="43"/>
                                        </p:tgtEl>
                                        <p:attrNameLst>
                                          <p:attrName>ppt_w</p:attrName>
                                        </p:attrNameLst>
                                      </p:cBhvr>
                                      <p:tavLst>
                                        <p:tav tm="0">
                                          <p:val>
                                            <p:fltVal val="0"/>
                                          </p:val>
                                        </p:tav>
                                        <p:tav tm="100000">
                                          <p:val>
                                            <p:strVal val="#ppt_w"/>
                                          </p:val>
                                        </p:tav>
                                      </p:tavLst>
                                    </p:anim>
                                    <p:anim calcmode="lin" valueType="num">
                                      <p:cBhvr>
                                        <p:cTn id="81" dur="500" fill="hold"/>
                                        <p:tgtEl>
                                          <p:spTgt spid="43"/>
                                        </p:tgtEl>
                                        <p:attrNameLst>
                                          <p:attrName>ppt_h</p:attrName>
                                        </p:attrNameLst>
                                      </p:cBhvr>
                                      <p:tavLst>
                                        <p:tav tm="0">
                                          <p:val>
                                            <p:fltVal val="0"/>
                                          </p:val>
                                        </p:tav>
                                        <p:tav tm="100000">
                                          <p:val>
                                            <p:strVal val="#ppt_h"/>
                                          </p:val>
                                        </p:tav>
                                      </p:tavLst>
                                    </p:anim>
                                    <p:animEffect transition="in" filter="fade">
                                      <p:cBhvr>
                                        <p:cTn id="8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animBg="1"/>
      <p:bldP spid="34" grpId="0" animBg="1"/>
      <p:bldP spid="35" grpId="0" animBg="1"/>
      <p:bldP spid="36" grpId="0" animBg="1"/>
      <p:bldP spid="37" grpId="0" animBg="1"/>
      <p:bldP spid="38" grpId="0"/>
      <p:bldP spid="39" grpId="0"/>
      <p:bldP spid="40" grpId="0" animBg="1"/>
      <p:bldP spid="41" grpId="0" animBg="1"/>
      <p:bldP spid="42" grpId="0"/>
      <p:bldP spid="43" grpId="0"/>
      <p:bldP spid="44" grpId="0"/>
      <p:bldP spid="4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p:cNvSpPr>
            <a:spLocks/>
          </p:cNvSpPr>
          <p:nvPr/>
        </p:nvSpPr>
        <p:spPr>
          <a:xfrm>
            <a:off x="1150971" y="2474836"/>
            <a:ext cx="973157" cy="97315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500" dirty="0">
                <a:latin typeface="Sosa" pitchFamily="2" charset="0"/>
              </a:rPr>
              <a:t>s</a:t>
            </a:r>
            <a:endParaRPr lang="en-US" sz="4500" spc="-200" dirty="0">
              <a:solidFill>
                <a:schemeClr val="bg1"/>
              </a:solidFill>
              <a:latin typeface="Sosa" pitchFamily="2" charset="0"/>
              <a:cs typeface="WC Mano Negra Bta"/>
            </a:endParaRPr>
          </a:p>
        </p:txBody>
      </p:sp>
      <p:sp>
        <p:nvSpPr>
          <p:cNvPr id="19" name="Rectangle 18"/>
          <p:cNvSpPr>
            <a:spLocks/>
          </p:cNvSpPr>
          <p:nvPr/>
        </p:nvSpPr>
        <p:spPr>
          <a:xfrm>
            <a:off x="2231090" y="2547746"/>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0" name="Rectangle 19"/>
          <p:cNvSpPr>
            <a:spLocks/>
          </p:cNvSpPr>
          <p:nvPr/>
        </p:nvSpPr>
        <p:spPr>
          <a:xfrm>
            <a:off x="2231090" y="4287810"/>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1" name="Rectangle 20"/>
          <p:cNvSpPr>
            <a:spLocks/>
          </p:cNvSpPr>
          <p:nvPr/>
        </p:nvSpPr>
        <p:spPr>
          <a:xfrm>
            <a:off x="2231090" y="2290170"/>
            <a:ext cx="717184"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p:cNvSpPr>
            <a:spLocks/>
          </p:cNvSpPr>
          <p:nvPr/>
        </p:nvSpPr>
        <p:spPr>
          <a:xfrm>
            <a:off x="2231090" y="4018362"/>
            <a:ext cx="1273426"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val 22"/>
          <p:cNvSpPr>
            <a:spLocks/>
          </p:cNvSpPr>
          <p:nvPr/>
        </p:nvSpPr>
        <p:spPr>
          <a:xfrm>
            <a:off x="1150971" y="4203028"/>
            <a:ext cx="973157" cy="973157"/>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500" dirty="0">
                <a:latin typeface="Sosa" pitchFamily="2" charset="0"/>
              </a:rPr>
              <a:t>e</a:t>
            </a:r>
            <a:endParaRPr lang="en-US" sz="4500" spc="-200" dirty="0">
              <a:solidFill>
                <a:schemeClr val="bg1"/>
              </a:solidFill>
              <a:latin typeface="Elephant" pitchFamily="18" charset="0"/>
              <a:cs typeface="WC Mano Negra Bta"/>
            </a:endParaRPr>
          </a:p>
        </p:txBody>
      </p:sp>
      <p:sp>
        <p:nvSpPr>
          <p:cNvPr id="24" name="Oval 23"/>
          <p:cNvSpPr>
            <a:spLocks/>
          </p:cNvSpPr>
          <p:nvPr/>
        </p:nvSpPr>
        <p:spPr>
          <a:xfrm>
            <a:off x="4895387" y="2474836"/>
            <a:ext cx="973157" cy="973157"/>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500" dirty="0">
                <a:latin typeface="Modern Pictograms" pitchFamily="50" charset="0"/>
              </a:rPr>
              <a:t>g</a:t>
            </a:r>
            <a:endParaRPr lang="en-US" sz="4500" spc="-200" dirty="0">
              <a:solidFill>
                <a:schemeClr val="bg1"/>
              </a:solidFill>
              <a:latin typeface="Elephant" pitchFamily="18" charset="0"/>
              <a:cs typeface="WC Mano Negra Bta"/>
            </a:endParaRPr>
          </a:p>
        </p:txBody>
      </p:sp>
      <p:sp>
        <p:nvSpPr>
          <p:cNvPr id="25" name="Rectangle 24"/>
          <p:cNvSpPr>
            <a:spLocks/>
          </p:cNvSpPr>
          <p:nvPr/>
        </p:nvSpPr>
        <p:spPr>
          <a:xfrm>
            <a:off x="5975506" y="2547746"/>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6" name="Rectangle 25"/>
          <p:cNvSpPr>
            <a:spLocks/>
          </p:cNvSpPr>
          <p:nvPr/>
        </p:nvSpPr>
        <p:spPr>
          <a:xfrm>
            <a:off x="5975506" y="4287810"/>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7" name="Rectangle 26"/>
          <p:cNvSpPr>
            <a:spLocks/>
          </p:cNvSpPr>
          <p:nvPr/>
        </p:nvSpPr>
        <p:spPr>
          <a:xfrm>
            <a:off x="5975506" y="2290169"/>
            <a:ext cx="1361270"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a:spLocks/>
          </p:cNvSpPr>
          <p:nvPr/>
        </p:nvSpPr>
        <p:spPr>
          <a:xfrm>
            <a:off x="5975507" y="4018361"/>
            <a:ext cx="1597232"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a:spLocks/>
          </p:cNvSpPr>
          <p:nvPr/>
        </p:nvSpPr>
        <p:spPr>
          <a:xfrm>
            <a:off x="4895387" y="4203028"/>
            <a:ext cx="973157" cy="973157"/>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950" dirty="0">
                <a:latin typeface="Sosa" pitchFamily="2" charset="0"/>
              </a:rPr>
              <a:t>Y</a:t>
            </a:r>
            <a:endParaRPr lang="en-US" sz="4950" spc="-200" dirty="0">
              <a:solidFill>
                <a:schemeClr val="bg1"/>
              </a:solidFill>
              <a:latin typeface="Elephant" pitchFamily="18" charset="0"/>
              <a:cs typeface="WC Mano Negra Bta"/>
            </a:endParaRPr>
          </a:p>
        </p:txBody>
      </p:sp>
      <p:cxnSp>
        <p:nvCxnSpPr>
          <p:cNvPr id="30" name="Straight Connector 29"/>
          <p:cNvCxnSpPr>
            <a:cxnSpLocks/>
          </p:cNvCxnSpPr>
          <p:nvPr/>
        </p:nvCxnSpPr>
        <p:spPr>
          <a:xfrm>
            <a:off x="4563200" y="2371470"/>
            <a:ext cx="0" cy="0"/>
          </a:xfrm>
          <a:prstGeom prst="line">
            <a:avLst/>
          </a:prstGeom>
          <a:ln w="4763">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p:cNvCxnSpPr>
          <p:nvPr/>
        </p:nvCxnSpPr>
        <p:spPr>
          <a:xfrm>
            <a:off x="1114007" y="3811629"/>
            <a:ext cx="6889968" cy="0"/>
          </a:xfrm>
          <a:prstGeom prst="line">
            <a:avLst/>
          </a:prstGeom>
          <a:ln w="4763">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2" name="Text Box 7"/>
          <p:cNvSpPr txBox="1">
            <a:spLocks noChangeArrowheads="1"/>
          </p:cNvSpPr>
          <p:nvPr/>
        </p:nvSpPr>
        <p:spPr bwMode="auto">
          <a:xfrm>
            <a:off x="2981440" y="11993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3" name="Text Box 7"/>
          <p:cNvSpPr txBox="1">
            <a:spLocks noChangeArrowheads="1"/>
          </p:cNvSpPr>
          <p:nvPr/>
        </p:nvSpPr>
        <p:spPr bwMode="auto">
          <a:xfrm>
            <a:off x="566444" y="1684095"/>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Horizontal)">
                                      <p:cBhvr>
                                        <p:cTn id="19" dur="500"/>
                                        <p:tgtEl>
                                          <p:spTgt spid="30"/>
                                        </p:tgtEl>
                                      </p:cBhvr>
                                    </p:animEffect>
                                  </p:childTnLst>
                                </p:cTn>
                              </p:par>
                              <p:par>
                                <p:cTn id="20" presetID="16" presetClass="entr" presetSubtype="37"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barn(outVertical)">
                                      <p:cBhvr>
                                        <p:cTn id="22" dur="500"/>
                                        <p:tgtEl>
                                          <p:spTgt spid="31"/>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750" fill="hold"/>
                                        <p:tgtEl>
                                          <p:spTgt spid="18"/>
                                        </p:tgtEl>
                                        <p:attrNameLst>
                                          <p:attrName>ppt_x</p:attrName>
                                        </p:attrNameLst>
                                      </p:cBhvr>
                                      <p:tavLst>
                                        <p:tav tm="0">
                                          <p:val>
                                            <p:strVal val="0-#ppt_w/2"/>
                                          </p:val>
                                        </p:tav>
                                        <p:tav tm="100000">
                                          <p:val>
                                            <p:strVal val="#ppt_x"/>
                                          </p:val>
                                        </p:tav>
                                      </p:tavLst>
                                    </p:anim>
                                    <p:anim calcmode="lin" valueType="num">
                                      <p:cBhvr additive="base">
                                        <p:cTn id="27" dur="750" fill="hold"/>
                                        <p:tgtEl>
                                          <p:spTgt spid="18"/>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750" fill="hold"/>
                                        <p:tgtEl>
                                          <p:spTgt spid="21"/>
                                        </p:tgtEl>
                                        <p:attrNameLst>
                                          <p:attrName>ppt_x</p:attrName>
                                        </p:attrNameLst>
                                      </p:cBhvr>
                                      <p:tavLst>
                                        <p:tav tm="0">
                                          <p:val>
                                            <p:strVal val="0-#ppt_w/2"/>
                                          </p:val>
                                        </p:tav>
                                        <p:tav tm="100000">
                                          <p:val>
                                            <p:strVal val="#ppt_x"/>
                                          </p:val>
                                        </p:tav>
                                      </p:tavLst>
                                    </p:anim>
                                    <p:anim calcmode="lin" valueType="num">
                                      <p:cBhvr additive="base">
                                        <p:cTn id="31" dur="75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750" fill="hold"/>
                                        <p:tgtEl>
                                          <p:spTgt spid="19"/>
                                        </p:tgtEl>
                                        <p:attrNameLst>
                                          <p:attrName>ppt_x</p:attrName>
                                        </p:attrNameLst>
                                      </p:cBhvr>
                                      <p:tavLst>
                                        <p:tav tm="0">
                                          <p:val>
                                            <p:strVal val="0-#ppt_w/2"/>
                                          </p:val>
                                        </p:tav>
                                        <p:tav tm="100000">
                                          <p:val>
                                            <p:strVal val="#ppt_x"/>
                                          </p:val>
                                        </p:tav>
                                      </p:tavLst>
                                    </p:anim>
                                    <p:anim calcmode="lin" valueType="num">
                                      <p:cBhvr additive="base">
                                        <p:cTn id="35" dur="750" fill="hold"/>
                                        <p:tgtEl>
                                          <p:spTgt spid="19"/>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750" fill="hold"/>
                                        <p:tgtEl>
                                          <p:spTgt spid="24"/>
                                        </p:tgtEl>
                                        <p:attrNameLst>
                                          <p:attrName>ppt_x</p:attrName>
                                        </p:attrNameLst>
                                      </p:cBhvr>
                                      <p:tavLst>
                                        <p:tav tm="0">
                                          <p:val>
                                            <p:strVal val="1+#ppt_w/2"/>
                                          </p:val>
                                        </p:tav>
                                        <p:tav tm="100000">
                                          <p:val>
                                            <p:strVal val="#ppt_x"/>
                                          </p:val>
                                        </p:tav>
                                      </p:tavLst>
                                    </p:anim>
                                    <p:anim calcmode="lin" valueType="num">
                                      <p:cBhvr additive="base">
                                        <p:cTn id="40" dur="75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750" fill="hold"/>
                                        <p:tgtEl>
                                          <p:spTgt spid="27"/>
                                        </p:tgtEl>
                                        <p:attrNameLst>
                                          <p:attrName>ppt_x</p:attrName>
                                        </p:attrNameLst>
                                      </p:cBhvr>
                                      <p:tavLst>
                                        <p:tav tm="0">
                                          <p:val>
                                            <p:strVal val="1+#ppt_w/2"/>
                                          </p:val>
                                        </p:tav>
                                        <p:tav tm="100000">
                                          <p:val>
                                            <p:strVal val="#ppt_x"/>
                                          </p:val>
                                        </p:tav>
                                      </p:tavLst>
                                    </p:anim>
                                    <p:anim calcmode="lin" valueType="num">
                                      <p:cBhvr additive="base">
                                        <p:cTn id="44" dur="750" fill="hold"/>
                                        <p:tgtEl>
                                          <p:spTgt spid="27"/>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750" fill="hold"/>
                                        <p:tgtEl>
                                          <p:spTgt spid="25"/>
                                        </p:tgtEl>
                                        <p:attrNameLst>
                                          <p:attrName>ppt_x</p:attrName>
                                        </p:attrNameLst>
                                      </p:cBhvr>
                                      <p:tavLst>
                                        <p:tav tm="0">
                                          <p:val>
                                            <p:strVal val="1+#ppt_w/2"/>
                                          </p:val>
                                        </p:tav>
                                        <p:tav tm="100000">
                                          <p:val>
                                            <p:strVal val="#ppt_x"/>
                                          </p:val>
                                        </p:tav>
                                      </p:tavLst>
                                    </p:anim>
                                    <p:anim calcmode="lin" valueType="num">
                                      <p:cBhvr additive="base">
                                        <p:cTn id="48" dur="750" fill="hold"/>
                                        <p:tgtEl>
                                          <p:spTgt spid="25"/>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750" fill="hold"/>
                                        <p:tgtEl>
                                          <p:spTgt spid="23"/>
                                        </p:tgtEl>
                                        <p:attrNameLst>
                                          <p:attrName>ppt_x</p:attrName>
                                        </p:attrNameLst>
                                      </p:cBhvr>
                                      <p:tavLst>
                                        <p:tav tm="0">
                                          <p:val>
                                            <p:strVal val="0-#ppt_w/2"/>
                                          </p:val>
                                        </p:tav>
                                        <p:tav tm="100000">
                                          <p:val>
                                            <p:strVal val="#ppt_x"/>
                                          </p:val>
                                        </p:tav>
                                      </p:tavLst>
                                    </p:anim>
                                    <p:anim calcmode="lin" valueType="num">
                                      <p:cBhvr additive="base">
                                        <p:cTn id="53" dur="750" fill="hold"/>
                                        <p:tgtEl>
                                          <p:spTgt spid="23"/>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22"/>
                                        </p:tgtEl>
                                        <p:attrNameLst>
                                          <p:attrName>style.visibility</p:attrName>
                                        </p:attrNameLst>
                                      </p:cBhvr>
                                      <p:to>
                                        <p:strVal val="visible"/>
                                      </p:to>
                                    </p:set>
                                    <p:anim calcmode="lin" valueType="num">
                                      <p:cBhvr additive="base">
                                        <p:cTn id="56" dur="750" fill="hold"/>
                                        <p:tgtEl>
                                          <p:spTgt spid="22"/>
                                        </p:tgtEl>
                                        <p:attrNameLst>
                                          <p:attrName>ppt_x</p:attrName>
                                        </p:attrNameLst>
                                      </p:cBhvr>
                                      <p:tavLst>
                                        <p:tav tm="0">
                                          <p:val>
                                            <p:strVal val="0-#ppt_w/2"/>
                                          </p:val>
                                        </p:tav>
                                        <p:tav tm="100000">
                                          <p:val>
                                            <p:strVal val="#ppt_x"/>
                                          </p:val>
                                        </p:tav>
                                      </p:tavLst>
                                    </p:anim>
                                    <p:anim calcmode="lin" valueType="num">
                                      <p:cBhvr additive="base">
                                        <p:cTn id="57" dur="750" fill="hold"/>
                                        <p:tgtEl>
                                          <p:spTgt spid="22"/>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750" fill="hold"/>
                                        <p:tgtEl>
                                          <p:spTgt spid="20"/>
                                        </p:tgtEl>
                                        <p:attrNameLst>
                                          <p:attrName>ppt_x</p:attrName>
                                        </p:attrNameLst>
                                      </p:cBhvr>
                                      <p:tavLst>
                                        <p:tav tm="0">
                                          <p:val>
                                            <p:strVal val="0-#ppt_w/2"/>
                                          </p:val>
                                        </p:tav>
                                        <p:tav tm="100000">
                                          <p:val>
                                            <p:strVal val="#ppt_x"/>
                                          </p:val>
                                        </p:tav>
                                      </p:tavLst>
                                    </p:anim>
                                    <p:anim calcmode="lin" valueType="num">
                                      <p:cBhvr additive="base">
                                        <p:cTn id="61" dur="750" fill="hold"/>
                                        <p:tgtEl>
                                          <p:spTgt spid="20"/>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750" fill="hold"/>
                                        <p:tgtEl>
                                          <p:spTgt spid="29"/>
                                        </p:tgtEl>
                                        <p:attrNameLst>
                                          <p:attrName>ppt_x</p:attrName>
                                        </p:attrNameLst>
                                      </p:cBhvr>
                                      <p:tavLst>
                                        <p:tav tm="0">
                                          <p:val>
                                            <p:strVal val="1+#ppt_w/2"/>
                                          </p:val>
                                        </p:tav>
                                        <p:tav tm="100000">
                                          <p:val>
                                            <p:strVal val="#ppt_x"/>
                                          </p:val>
                                        </p:tav>
                                      </p:tavLst>
                                    </p:anim>
                                    <p:anim calcmode="lin" valueType="num">
                                      <p:cBhvr additive="base">
                                        <p:cTn id="66" dur="750" fill="hold"/>
                                        <p:tgtEl>
                                          <p:spTgt spid="29"/>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28"/>
                                        </p:tgtEl>
                                        <p:attrNameLst>
                                          <p:attrName>style.visibility</p:attrName>
                                        </p:attrNameLst>
                                      </p:cBhvr>
                                      <p:to>
                                        <p:strVal val="visible"/>
                                      </p:to>
                                    </p:set>
                                    <p:anim calcmode="lin" valueType="num">
                                      <p:cBhvr additive="base">
                                        <p:cTn id="69" dur="750" fill="hold"/>
                                        <p:tgtEl>
                                          <p:spTgt spid="28"/>
                                        </p:tgtEl>
                                        <p:attrNameLst>
                                          <p:attrName>ppt_x</p:attrName>
                                        </p:attrNameLst>
                                      </p:cBhvr>
                                      <p:tavLst>
                                        <p:tav tm="0">
                                          <p:val>
                                            <p:strVal val="1+#ppt_w/2"/>
                                          </p:val>
                                        </p:tav>
                                        <p:tav tm="100000">
                                          <p:val>
                                            <p:strVal val="#ppt_x"/>
                                          </p:val>
                                        </p:tav>
                                      </p:tavLst>
                                    </p:anim>
                                    <p:anim calcmode="lin" valueType="num">
                                      <p:cBhvr additive="base">
                                        <p:cTn id="70" dur="750" fill="hold"/>
                                        <p:tgtEl>
                                          <p:spTgt spid="28"/>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750" fill="hold"/>
                                        <p:tgtEl>
                                          <p:spTgt spid="26"/>
                                        </p:tgtEl>
                                        <p:attrNameLst>
                                          <p:attrName>ppt_x</p:attrName>
                                        </p:attrNameLst>
                                      </p:cBhvr>
                                      <p:tavLst>
                                        <p:tav tm="0">
                                          <p:val>
                                            <p:strVal val="1+#ppt_w/2"/>
                                          </p:val>
                                        </p:tav>
                                        <p:tav tm="100000">
                                          <p:val>
                                            <p:strVal val="#ppt_x"/>
                                          </p:val>
                                        </p:tav>
                                      </p:tavLst>
                                    </p:anim>
                                    <p:anim calcmode="lin" valueType="num">
                                      <p:cBhvr additive="base">
                                        <p:cTn id="74" dur="75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p:bldP spid="21" grpId="0"/>
      <p:bldP spid="22" grpId="0"/>
      <p:bldP spid="23" grpId="0" animBg="1"/>
      <p:bldP spid="24" grpId="0" animBg="1"/>
      <p:bldP spid="25" grpId="0"/>
      <p:bldP spid="26" grpId="0"/>
      <p:bldP spid="27" grpId="0"/>
      <p:bldP spid="28" grpId="0"/>
      <p:bldP spid="29" grpId="0" animBg="1"/>
      <p:bldP spid="32" grpId="0"/>
      <p:bldP spid="3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descr="C:\Users\zameer maliq\Desktop\Job from Saddam\sample\Images\Bubbles\bubbles-0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36464">
            <a:off x="3396191" y="2605947"/>
            <a:ext cx="1819218" cy="94201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C:\Users\zameer maliq\Desktop\Job from Saddam\sample\Images\Bubbles\bubbles-0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55681">
            <a:off x="1805637" y="3720366"/>
            <a:ext cx="1304391" cy="1080505"/>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a:spLocks/>
          </p:cNvSpPr>
          <p:nvPr/>
        </p:nvSpPr>
        <p:spPr>
          <a:xfrm rot="20982894">
            <a:off x="3714383" y="2768860"/>
            <a:ext cx="1258999" cy="807913"/>
          </a:xfrm>
          <a:prstGeom prst="rect">
            <a:avLst/>
          </a:prstGeom>
        </p:spPr>
        <p:txBody>
          <a:bodyPr wrap="none" lIns="68580" tIns="34290" rIns="68580" bIns="34290">
            <a:spAutoFit/>
          </a:bodyPr>
          <a:lstStyle/>
          <a:p>
            <a:r>
              <a:rPr lang="ms-MY" sz="4800" dirty="0">
                <a:solidFill>
                  <a:schemeClr val="tx1">
                    <a:lumMod val="85000"/>
                    <a:lumOff val="15000"/>
                  </a:schemeClr>
                </a:solidFill>
                <a:latin typeface="Jenna Sue" pitchFamily="2" charset="0"/>
              </a:rPr>
              <a:t> </a:t>
            </a:r>
            <a:r>
              <a:rPr lang="ms-MY" sz="4800" dirty="0" smtClean="0">
                <a:solidFill>
                  <a:schemeClr val="tx1">
                    <a:lumMod val="85000"/>
                    <a:lumOff val="15000"/>
                  </a:schemeClr>
                </a:solidFill>
                <a:latin typeface="Jenna Sue" pitchFamily="2" charset="0"/>
              </a:rPr>
              <a:t>Launch</a:t>
            </a:r>
            <a:endParaRPr lang="ms-MY" sz="4800" dirty="0">
              <a:solidFill>
                <a:schemeClr val="tx1">
                  <a:lumMod val="85000"/>
                  <a:lumOff val="15000"/>
                </a:schemeClr>
              </a:solidFill>
              <a:latin typeface="Jenna Sue" pitchFamily="2" charset="0"/>
            </a:endParaRPr>
          </a:p>
        </p:txBody>
      </p:sp>
      <p:pic>
        <p:nvPicPr>
          <p:cNvPr id="24"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966156">
            <a:off x="5439927" y="1568717"/>
            <a:ext cx="954875" cy="128871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C:\Users\zameer maliq\Desktop\Job from Saddam\sample\Images\Bubbles\bubbles-0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52751" y="1647320"/>
            <a:ext cx="1522412" cy="78832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C:\Users\zameer maliq\Desktop\Job from Saddam\sample\Images\Bubbles\bubbles-0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a:off x="5321985" y="3261286"/>
            <a:ext cx="1609184" cy="90481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855862">
            <a:off x="4112106" y="4052778"/>
            <a:ext cx="954875" cy="1288710"/>
          </a:xfrm>
          <a:prstGeom prst="rect">
            <a:avLst/>
          </a:prstGeom>
          <a:noFill/>
          <a:extLst>
            <a:ext uri="{909E8E84-426E-40DD-AFC4-6F175D3DCCD1}">
              <a14:hiddenFill xmlns:a14="http://schemas.microsoft.com/office/drawing/2010/main">
                <a:solidFill>
                  <a:srgbClr val="FFFFFF"/>
                </a:solidFill>
              </a14:hiddenFill>
            </a:ext>
          </a:extLst>
        </p:spPr>
      </p:pic>
      <p:cxnSp>
        <p:nvCxnSpPr>
          <p:cNvPr id="28" name="Straight Arrow Connector 27"/>
          <p:cNvCxnSpPr>
            <a:cxnSpLocks/>
          </p:cNvCxnSpPr>
          <p:nvPr/>
        </p:nvCxnSpPr>
        <p:spPr>
          <a:xfrm flipH="1">
            <a:off x="3045318" y="3490739"/>
            <a:ext cx="435516" cy="394748"/>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cxnSpLocks/>
          </p:cNvCxnSpPr>
          <p:nvPr/>
        </p:nvCxnSpPr>
        <p:spPr>
          <a:xfrm flipH="1" flipV="1">
            <a:off x="3649473" y="2412766"/>
            <a:ext cx="194384" cy="397883"/>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cxnSpLocks/>
          </p:cNvCxnSpPr>
          <p:nvPr/>
        </p:nvCxnSpPr>
        <p:spPr>
          <a:xfrm>
            <a:off x="4274949" y="3559904"/>
            <a:ext cx="85472" cy="606197"/>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cxnSpLocks/>
          </p:cNvCxnSpPr>
          <p:nvPr/>
        </p:nvCxnSpPr>
        <p:spPr>
          <a:xfrm>
            <a:off x="5115148" y="3175584"/>
            <a:ext cx="263772" cy="240303"/>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cxnSpLocks/>
          </p:cNvCxnSpPr>
          <p:nvPr/>
        </p:nvCxnSpPr>
        <p:spPr>
          <a:xfrm flipV="1">
            <a:off x="5058213" y="2513946"/>
            <a:ext cx="320708" cy="257190"/>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a:spLocks/>
          </p:cNvSpPr>
          <p:nvPr/>
        </p:nvSpPr>
        <p:spPr>
          <a:xfrm>
            <a:off x="4067706" y="4313082"/>
            <a:ext cx="746038"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Web</a:t>
            </a:r>
            <a:endParaRPr lang="ms-MY" sz="4800" dirty="0">
              <a:solidFill>
                <a:schemeClr val="tx1">
                  <a:lumMod val="85000"/>
                  <a:lumOff val="15000"/>
                </a:schemeClr>
              </a:solidFill>
              <a:latin typeface="Jenna Sue" pitchFamily="2" charset="0"/>
            </a:endParaRPr>
          </a:p>
        </p:txBody>
      </p:sp>
      <p:sp>
        <p:nvSpPr>
          <p:cNvPr id="34" name="Rectangle 33"/>
          <p:cNvSpPr>
            <a:spLocks/>
          </p:cNvSpPr>
          <p:nvPr/>
        </p:nvSpPr>
        <p:spPr>
          <a:xfrm rot="323211">
            <a:off x="2042198" y="3857681"/>
            <a:ext cx="894476"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Video</a:t>
            </a:r>
            <a:endParaRPr lang="ms-MY" sz="4800" dirty="0">
              <a:solidFill>
                <a:schemeClr val="tx1">
                  <a:lumMod val="85000"/>
                  <a:lumOff val="15000"/>
                </a:schemeClr>
              </a:solidFill>
              <a:latin typeface="Jenna Sue" pitchFamily="2" charset="0"/>
            </a:endParaRPr>
          </a:p>
        </p:txBody>
      </p:sp>
      <p:sp>
        <p:nvSpPr>
          <p:cNvPr id="35" name="Rectangle 34"/>
          <p:cNvSpPr>
            <a:spLocks/>
          </p:cNvSpPr>
          <p:nvPr/>
        </p:nvSpPr>
        <p:spPr>
          <a:xfrm>
            <a:off x="2653190" y="1710362"/>
            <a:ext cx="1313436"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Product</a:t>
            </a:r>
            <a:endParaRPr lang="ms-MY" sz="4800" dirty="0">
              <a:solidFill>
                <a:schemeClr val="tx1">
                  <a:lumMod val="85000"/>
                  <a:lumOff val="15000"/>
                </a:schemeClr>
              </a:solidFill>
              <a:latin typeface="Jenna Sue" pitchFamily="2" charset="0"/>
            </a:endParaRPr>
          </a:p>
        </p:txBody>
      </p:sp>
      <p:sp>
        <p:nvSpPr>
          <p:cNvPr id="36" name="Rectangle 35"/>
          <p:cNvSpPr>
            <a:spLocks/>
          </p:cNvSpPr>
          <p:nvPr/>
        </p:nvSpPr>
        <p:spPr>
          <a:xfrm rot="21118061">
            <a:off x="5428102" y="1878667"/>
            <a:ext cx="957506"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Copy</a:t>
            </a:r>
            <a:endParaRPr lang="ms-MY" sz="4800" dirty="0">
              <a:solidFill>
                <a:schemeClr val="tx1">
                  <a:lumMod val="85000"/>
                  <a:lumOff val="15000"/>
                </a:schemeClr>
              </a:solidFill>
              <a:latin typeface="Jenna Sue" pitchFamily="2" charset="0"/>
            </a:endParaRPr>
          </a:p>
        </p:txBody>
      </p:sp>
      <p:sp>
        <p:nvSpPr>
          <p:cNvPr id="37" name="Rectangle 36"/>
          <p:cNvSpPr>
            <a:spLocks/>
          </p:cNvSpPr>
          <p:nvPr/>
        </p:nvSpPr>
        <p:spPr>
          <a:xfrm rot="21396660">
            <a:off x="5390960" y="3367443"/>
            <a:ext cx="1405000" cy="692497"/>
          </a:xfrm>
          <a:prstGeom prst="rect">
            <a:avLst/>
          </a:prstGeom>
        </p:spPr>
        <p:txBody>
          <a:bodyPr wrap="none" lIns="68580" tIns="34290" rIns="68580" bIns="34290">
            <a:spAutoFit/>
          </a:bodyPr>
          <a:lstStyle/>
          <a:p>
            <a:r>
              <a:rPr lang="ms-MY" sz="4050" dirty="0" smtClean="0">
                <a:solidFill>
                  <a:schemeClr val="tx1">
                    <a:lumMod val="85000"/>
                    <a:lumOff val="15000"/>
                  </a:schemeClr>
                </a:solidFill>
                <a:latin typeface="Jenna Sue" pitchFamily="2" charset="0"/>
              </a:rPr>
              <a:t>Affiliates</a:t>
            </a:r>
            <a:endParaRPr lang="ms-MY" sz="405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heel(1)">
                                      <p:cBhvr>
                                        <p:cTn id="11" dur="500"/>
                                        <p:tgtEl>
                                          <p:spTgt spid="2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500"/>
                                        <p:tgtEl>
                                          <p:spTgt spid="3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heel(1)">
                                      <p:cBhvr>
                                        <p:cTn id="23" dur="500"/>
                                        <p:tgtEl>
                                          <p:spTgt spid="24"/>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up)">
                                      <p:cBhvr>
                                        <p:cTn id="27" dur="500"/>
                                        <p:tgtEl>
                                          <p:spTgt spid="3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left)">
                                      <p:cBhvr>
                                        <p:cTn id="31" dur="500"/>
                                        <p:tgtEl>
                                          <p:spTgt spid="37"/>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1)">
                                      <p:cBhvr>
                                        <p:cTn id="35" dur="500"/>
                                        <p:tgtEl>
                                          <p:spTgt spid="26"/>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left)">
                                      <p:cBhvr>
                                        <p:cTn id="43" dur="500"/>
                                        <p:tgtEl>
                                          <p:spTgt spid="33"/>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heel(1)">
                                      <p:cBhvr>
                                        <p:cTn id="47" dur="500"/>
                                        <p:tgtEl>
                                          <p:spTgt spid="27"/>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up)">
                                      <p:cBhvr>
                                        <p:cTn id="51" dur="500"/>
                                        <p:tgtEl>
                                          <p:spTgt spid="2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heel(1)">
                                      <p:cBhvr>
                                        <p:cTn id="59" dur="500"/>
                                        <p:tgtEl>
                                          <p:spTgt spid="22"/>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down)">
                                      <p:cBhvr>
                                        <p:cTn id="63" dur="500"/>
                                        <p:tgtEl>
                                          <p:spTgt spid="29"/>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heel(1)">
                                      <p:cBhvr>
                                        <p:cTn id="7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3" grpId="0"/>
      <p:bldP spid="34" grpId="0"/>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18264" r="18264"/>
          <a:stretch>
            <a:fillRect/>
          </a:stretch>
        </p:blipFill>
        <p:spPr/>
      </p:pic>
      <p:grpSp>
        <p:nvGrpSpPr>
          <p:cNvPr id="28" name="Group 27"/>
          <p:cNvGrpSpPr>
            <a:grpSpLocks/>
          </p:cNvGrpSpPr>
          <p:nvPr/>
        </p:nvGrpSpPr>
        <p:grpSpPr>
          <a:xfrm>
            <a:off x="815845" y="2335272"/>
            <a:ext cx="4445875" cy="1749972"/>
            <a:chOff x="1355816" y="1923398"/>
            <a:chExt cx="5927833" cy="2333296"/>
          </a:xfrm>
        </p:grpSpPr>
        <p:cxnSp>
          <p:nvCxnSpPr>
            <p:cNvPr id="29" name="Straight Connector 28"/>
            <p:cNvCxnSpPr/>
            <p:nvPr/>
          </p:nvCxnSpPr>
          <p:spPr>
            <a:xfrm>
              <a:off x="7267883" y="1923398"/>
              <a:ext cx="0" cy="233329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371580" y="1923398"/>
              <a:ext cx="0" cy="233329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1371582" y="1935139"/>
              <a:ext cx="1575817"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1355816" y="4250086"/>
              <a:ext cx="1575817"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5692066" y="1935139"/>
              <a:ext cx="1575817"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5707832" y="4250086"/>
              <a:ext cx="1575817"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39" name="TextBox 38"/>
          <p:cNvSpPr txBox="1">
            <a:spLocks/>
          </p:cNvSpPr>
          <p:nvPr/>
        </p:nvSpPr>
        <p:spPr>
          <a:xfrm>
            <a:off x="2090318" y="2203917"/>
            <a:ext cx="1896930" cy="276999"/>
          </a:xfrm>
          <a:prstGeom prst="rect">
            <a:avLst/>
          </a:prstGeom>
          <a:noFill/>
        </p:spPr>
        <p:txBody>
          <a:bodyPr wrap="none" lIns="68580" tIns="34290" rIns="68580" bIns="34290" rtlCol="0">
            <a:spAutoFit/>
          </a:bodyPr>
          <a:lstStyle/>
          <a:p>
            <a:pPr algn="ctr"/>
            <a:r>
              <a:rPr lang="en-US" sz="1350" spc="300" dirty="0" smtClean="0">
                <a:solidFill>
                  <a:srgbClr val="FFC000"/>
                </a:solidFill>
              </a:rPr>
              <a:t>7 ESSENTIALS OF</a:t>
            </a:r>
            <a:endParaRPr lang="en-US" sz="1350" spc="300" dirty="0">
              <a:solidFill>
                <a:srgbClr val="FFC000"/>
              </a:solidFill>
            </a:endParaRPr>
          </a:p>
        </p:txBody>
      </p:sp>
      <p:sp>
        <p:nvSpPr>
          <p:cNvPr id="40" name="TextBox 39"/>
          <p:cNvSpPr txBox="1">
            <a:spLocks/>
          </p:cNvSpPr>
          <p:nvPr/>
        </p:nvSpPr>
        <p:spPr>
          <a:xfrm>
            <a:off x="929713" y="2509491"/>
            <a:ext cx="4218141" cy="830997"/>
          </a:xfrm>
          <a:prstGeom prst="rect">
            <a:avLst/>
          </a:prstGeom>
          <a:noFill/>
        </p:spPr>
        <p:txBody>
          <a:bodyPr wrap="none" lIns="68580" tIns="34290" rIns="68580" bIns="34290" rtlCol="0">
            <a:spAutoFit/>
          </a:bodyPr>
          <a:lstStyle/>
          <a:p>
            <a:pPr algn="ctr"/>
            <a:r>
              <a:rPr lang="en-US" sz="4950" b="1" dirty="0" smtClean="0">
                <a:solidFill>
                  <a:srgbClr val="FFC000"/>
                </a:solidFill>
                <a:latin typeface="Georgia" panose="02040502050405020303" pitchFamily="18" charset="0"/>
              </a:rPr>
              <a:t>EPIC VIDEO</a:t>
            </a:r>
            <a:endParaRPr lang="en-US" sz="4950" b="1" dirty="0">
              <a:solidFill>
                <a:srgbClr val="FFC000"/>
              </a:solidFill>
              <a:latin typeface="Georgia" panose="02040502050405020303" pitchFamily="18" charset="0"/>
            </a:endParaRPr>
          </a:p>
        </p:txBody>
      </p:sp>
      <p:sp>
        <p:nvSpPr>
          <p:cNvPr id="41" name="TextBox 40"/>
          <p:cNvSpPr txBox="1">
            <a:spLocks/>
          </p:cNvSpPr>
          <p:nvPr/>
        </p:nvSpPr>
        <p:spPr>
          <a:xfrm>
            <a:off x="981007" y="3171225"/>
            <a:ext cx="4115550" cy="761747"/>
          </a:xfrm>
          <a:prstGeom prst="rect">
            <a:avLst/>
          </a:prstGeom>
          <a:noFill/>
        </p:spPr>
        <p:txBody>
          <a:bodyPr wrap="none" lIns="68580" tIns="34290" rIns="68580" bIns="34290" rtlCol="0">
            <a:spAutoFit/>
          </a:bodyPr>
          <a:lstStyle/>
          <a:p>
            <a:pPr algn="ctr"/>
            <a:r>
              <a:rPr lang="en-US" sz="4500" b="1" dirty="0" smtClean="0">
                <a:solidFill>
                  <a:srgbClr val="FFC000"/>
                </a:solidFill>
                <a:latin typeface="Georgia" panose="02040502050405020303" pitchFamily="18" charset="0"/>
              </a:rPr>
              <a:t>MARKETING</a:t>
            </a:r>
            <a:endParaRPr lang="en-US" sz="4500" b="1" dirty="0">
              <a:solidFill>
                <a:srgbClr val="FFC000"/>
              </a:solidFill>
              <a:latin typeface="Georgia" panose="02040502050405020303" pitchFamily="18" charset="0"/>
            </a:endParaRPr>
          </a:p>
        </p:txBody>
      </p:sp>
      <p:sp>
        <p:nvSpPr>
          <p:cNvPr id="42" name="TextBox 41"/>
          <p:cNvSpPr txBox="1">
            <a:spLocks/>
          </p:cNvSpPr>
          <p:nvPr/>
        </p:nvSpPr>
        <p:spPr>
          <a:xfrm>
            <a:off x="2222406" y="3929965"/>
            <a:ext cx="1632755" cy="276999"/>
          </a:xfrm>
          <a:prstGeom prst="rect">
            <a:avLst/>
          </a:prstGeom>
          <a:noFill/>
        </p:spPr>
        <p:txBody>
          <a:bodyPr wrap="none" lIns="68580" tIns="34290" rIns="68580" bIns="34290" rtlCol="0">
            <a:spAutoFit/>
          </a:bodyPr>
          <a:lstStyle/>
          <a:p>
            <a:pPr algn="ctr"/>
            <a:r>
              <a:rPr lang="en-US" sz="1350" b="1" spc="300" dirty="0" smtClean="0">
                <a:solidFill>
                  <a:srgbClr val="FFC000"/>
                </a:solidFill>
              </a:rPr>
              <a:t>FOR BUSINESS</a:t>
            </a:r>
            <a:endParaRPr lang="en-US" sz="1350" b="1" spc="300" dirty="0">
              <a:solidFill>
                <a:srgbClr val="FFC000"/>
              </a:solidFill>
            </a:endParaRPr>
          </a:p>
        </p:txBody>
      </p:sp>
      <p:sp>
        <p:nvSpPr>
          <p:cNvPr id="43" name="TextBox 42"/>
          <p:cNvSpPr txBox="1">
            <a:spLocks/>
          </p:cNvSpPr>
          <p:nvPr/>
        </p:nvSpPr>
        <p:spPr>
          <a:xfrm>
            <a:off x="1584059" y="4296302"/>
            <a:ext cx="2909450" cy="276999"/>
          </a:xfrm>
          <a:prstGeom prst="rect">
            <a:avLst/>
          </a:prstGeom>
          <a:noFill/>
        </p:spPr>
        <p:txBody>
          <a:bodyPr wrap="none" lIns="68580" tIns="34290" rIns="68580" bIns="34290" rtlCol="0">
            <a:spAutoFit/>
          </a:bodyPr>
          <a:lstStyle/>
          <a:p>
            <a:pPr algn="ctr"/>
            <a:r>
              <a:rPr lang="en-US" sz="1350" dirty="0" smtClean="0">
                <a:solidFill>
                  <a:schemeClr val="bg1"/>
                </a:solidFill>
              </a:rPr>
              <a:t>Exclusive Webinar </a:t>
            </a:r>
            <a:r>
              <a:rPr lang="en-US" sz="1350" i="1" dirty="0" smtClean="0">
                <a:solidFill>
                  <a:schemeClr val="bg1"/>
                </a:solidFill>
              </a:rPr>
              <a:t>with </a:t>
            </a:r>
            <a:r>
              <a:rPr lang="en-US" sz="1350" b="1" dirty="0" smtClean="0">
                <a:solidFill>
                  <a:schemeClr val="accent4"/>
                </a:solidFill>
              </a:rPr>
              <a:t>Lulu Kemaludin</a:t>
            </a:r>
            <a:endParaRPr lang="en-US" sz="1350" b="1" dirty="0">
              <a:solidFill>
                <a:schemeClr val="accent4"/>
              </a:solidFill>
            </a:endParaRPr>
          </a:p>
        </p:txBody>
      </p:sp>
      <p:sp>
        <p:nvSpPr>
          <p:cNvPr id="44" name="TextBox 43"/>
          <p:cNvSpPr txBox="1">
            <a:spLocks/>
          </p:cNvSpPr>
          <p:nvPr/>
        </p:nvSpPr>
        <p:spPr>
          <a:xfrm>
            <a:off x="1989295" y="1770459"/>
            <a:ext cx="2098973" cy="230832"/>
          </a:xfrm>
          <a:prstGeom prst="rect">
            <a:avLst/>
          </a:prstGeom>
          <a:noFill/>
        </p:spPr>
        <p:txBody>
          <a:bodyPr wrap="none" lIns="68580" tIns="34290" rIns="68580" bIns="34290" rtlCol="0">
            <a:spAutoFit/>
          </a:bodyPr>
          <a:lstStyle/>
          <a:p>
            <a:pPr algn="ctr"/>
            <a:r>
              <a:rPr lang="en-US" sz="1050" spc="300" dirty="0" smtClean="0">
                <a:solidFill>
                  <a:schemeClr val="bg1"/>
                </a:solidFill>
              </a:rPr>
              <a:t>IM SUNDAE WEBINARS</a:t>
            </a:r>
            <a:endParaRPr lang="en-US" sz="1050" b="1" spc="300" dirty="0">
              <a:solidFill>
                <a:schemeClr val="accent4"/>
              </a:solidFill>
            </a:endParaRPr>
          </a:p>
        </p:txBody>
      </p:sp>
      <p:pic>
        <p:nvPicPr>
          <p:cNvPr id="45"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320149" y="1265682"/>
            <a:ext cx="3723490" cy="5590662"/>
          </a:xfrm>
          <a:prstGeom prst="rect">
            <a:avLst/>
          </a:prstGeom>
          <a:noFill/>
          <a:extLst/>
        </p:spPr>
      </p:pic>
      <p:sp>
        <p:nvSpPr>
          <p:cNvPr id="46" name="Rectangle 45"/>
          <p:cNvSpPr>
            <a:spLocks/>
          </p:cNvSpPr>
          <p:nvPr/>
        </p:nvSpPr>
        <p:spPr>
          <a:xfrm>
            <a:off x="838338" y="4608851"/>
            <a:ext cx="4400885" cy="223138"/>
          </a:xfrm>
          <a:prstGeom prst="rect">
            <a:avLst/>
          </a:prstGeom>
        </p:spPr>
        <p:txBody>
          <a:bodyPr wrap="none" lIns="68580" tIns="34290" rIns="68580" bIns="34290">
            <a:spAutoFit/>
          </a:bodyPr>
          <a:lstStyle/>
          <a:p>
            <a:r>
              <a:rPr lang="en-US" sz="1000" i="1" dirty="0" smtClean="0">
                <a:solidFill>
                  <a:schemeClr val="bg1"/>
                </a:solidFill>
                <a:latin typeface="Georgia" panose="02040502050405020303" pitchFamily="18" charset="0"/>
              </a:rPr>
              <a:t>“Jung geura nangtung, buktikeun urang Sunda oge bisa… salam jawara!”</a:t>
            </a:r>
            <a:endParaRPr lang="en-US" sz="1000" i="1" dirty="0">
              <a:solidFill>
                <a:schemeClr val="bg1"/>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a:spLocks/>
          </p:cNvSpPr>
          <p:nvPr/>
        </p:nvSpPr>
        <p:spPr>
          <a:xfrm>
            <a:off x="1020828" y="3931403"/>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43" name="TextBox 42"/>
          <p:cNvSpPr txBox="1">
            <a:spLocks/>
          </p:cNvSpPr>
          <p:nvPr/>
        </p:nvSpPr>
        <p:spPr>
          <a:xfrm>
            <a:off x="1050143" y="421888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44" name="TextBox 43"/>
          <p:cNvSpPr txBox="1">
            <a:spLocks/>
          </p:cNvSpPr>
          <p:nvPr/>
        </p:nvSpPr>
        <p:spPr>
          <a:xfrm>
            <a:off x="2379846" y="3931403"/>
            <a:ext cx="821379"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160k</a:t>
            </a:r>
            <a:endParaRPr lang="en-MY" sz="2400" b="1" spc="-150" dirty="0">
              <a:latin typeface="Georgia" panose="02040502050405020303" pitchFamily="18" charset="0"/>
            </a:endParaRPr>
          </a:p>
        </p:txBody>
      </p:sp>
      <p:sp>
        <p:nvSpPr>
          <p:cNvPr id="45" name="TextBox 44"/>
          <p:cNvSpPr txBox="1">
            <a:spLocks/>
          </p:cNvSpPr>
          <p:nvPr/>
        </p:nvSpPr>
        <p:spPr>
          <a:xfrm>
            <a:off x="2375332" y="4218886"/>
            <a:ext cx="830997" cy="253916"/>
          </a:xfrm>
          <a:prstGeom prst="rect">
            <a:avLst/>
          </a:prstGeom>
          <a:noFill/>
        </p:spPr>
        <p:txBody>
          <a:bodyPr wrap="none" lIns="68580" tIns="34290" rIns="68580" bIns="34290" rtlCol="0">
            <a:spAutoFit/>
          </a:bodyPr>
          <a:lstStyle/>
          <a:p>
            <a:pPr algn="ctr"/>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sp>
        <p:nvSpPr>
          <p:cNvPr id="46" name="TextBox 45"/>
          <p:cNvSpPr txBox="1">
            <a:spLocks/>
          </p:cNvSpPr>
          <p:nvPr/>
        </p:nvSpPr>
        <p:spPr>
          <a:xfrm>
            <a:off x="3725916" y="3931403"/>
            <a:ext cx="863057"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260k</a:t>
            </a:r>
            <a:endParaRPr lang="en-MY" sz="2400" b="1" spc="-150" dirty="0">
              <a:latin typeface="Georgia" panose="02040502050405020303" pitchFamily="18" charset="0"/>
            </a:endParaRPr>
          </a:p>
        </p:txBody>
      </p:sp>
      <p:sp>
        <p:nvSpPr>
          <p:cNvPr id="47" name="TextBox 46"/>
          <p:cNvSpPr txBox="1">
            <a:spLocks/>
          </p:cNvSpPr>
          <p:nvPr/>
        </p:nvSpPr>
        <p:spPr>
          <a:xfrm>
            <a:off x="3741945" y="421888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48" name="TextBox 47"/>
          <p:cNvSpPr txBox="1">
            <a:spLocks/>
          </p:cNvSpPr>
          <p:nvPr/>
        </p:nvSpPr>
        <p:spPr>
          <a:xfrm>
            <a:off x="5061475" y="3931403"/>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49" name="TextBox 48"/>
          <p:cNvSpPr txBox="1">
            <a:spLocks/>
          </p:cNvSpPr>
          <p:nvPr/>
        </p:nvSpPr>
        <p:spPr>
          <a:xfrm>
            <a:off x="5069955" y="421888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50" name="TextBox 49"/>
          <p:cNvSpPr txBox="1">
            <a:spLocks/>
          </p:cNvSpPr>
          <p:nvPr/>
        </p:nvSpPr>
        <p:spPr>
          <a:xfrm>
            <a:off x="6457235" y="3931403"/>
            <a:ext cx="821379"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160k</a:t>
            </a:r>
            <a:endParaRPr lang="en-MY" sz="2400" b="1" spc="-150" dirty="0">
              <a:latin typeface="Georgia" panose="02040502050405020303" pitchFamily="18" charset="0"/>
            </a:endParaRPr>
          </a:p>
        </p:txBody>
      </p:sp>
      <p:sp>
        <p:nvSpPr>
          <p:cNvPr id="51" name="TextBox 50"/>
          <p:cNvSpPr txBox="1">
            <a:spLocks/>
          </p:cNvSpPr>
          <p:nvPr/>
        </p:nvSpPr>
        <p:spPr>
          <a:xfrm>
            <a:off x="6452427" y="421888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62" name="TextBox 61"/>
          <p:cNvSpPr txBox="1">
            <a:spLocks/>
          </p:cNvSpPr>
          <p:nvPr/>
        </p:nvSpPr>
        <p:spPr>
          <a:xfrm>
            <a:off x="1664343" y="1557328"/>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63" name="TextBox 62"/>
          <p:cNvSpPr txBox="1">
            <a:spLocks/>
          </p:cNvSpPr>
          <p:nvPr/>
        </p:nvSpPr>
        <p:spPr>
          <a:xfrm>
            <a:off x="1693658" y="186846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64" name="TextBox 63"/>
          <p:cNvSpPr txBox="1">
            <a:spLocks/>
          </p:cNvSpPr>
          <p:nvPr/>
        </p:nvSpPr>
        <p:spPr>
          <a:xfrm>
            <a:off x="3030912" y="1557328"/>
            <a:ext cx="830997"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180k</a:t>
            </a:r>
            <a:endParaRPr lang="en-MY" sz="2400" b="1" spc="-150" dirty="0">
              <a:latin typeface="Georgia" panose="02040502050405020303" pitchFamily="18" charset="0"/>
            </a:endParaRPr>
          </a:p>
        </p:txBody>
      </p:sp>
      <p:sp>
        <p:nvSpPr>
          <p:cNvPr id="65" name="TextBox 64"/>
          <p:cNvSpPr txBox="1">
            <a:spLocks/>
          </p:cNvSpPr>
          <p:nvPr/>
        </p:nvSpPr>
        <p:spPr>
          <a:xfrm>
            <a:off x="3031204" y="1868460"/>
            <a:ext cx="830997" cy="253916"/>
          </a:xfrm>
          <a:prstGeom prst="rect">
            <a:avLst/>
          </a:prstGeom>
          <a:noFill/>
        </p:spPr>
        <p:txBody>
          <a:bodyPr wrap="none" lIns="68580" tIns="34290" rIns="68580" bIns="34290" rtlCol="0">
            <a:spAutoFit/>
          </a:bodyPr>
          <a:lstStyle/>
          <a:p>
            <a:pPr algn="ctr"/>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sp>
        <p:nvSpPr>
          <p:cNvPr id="66" name="TextBox 65"/>
          <p:cNvSpPr txBox="1">
            <a:spLocks/>
          </p:cNvSpPr>
          <p:nvPr/>
        </p:nvSpPr>
        <p:spPr>
          <a:xfrm>
            <a:off x="4369431" y="1557328"/>
            <a:ext cx="863057"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260k</a:t>
            </a:r>
            <a:endParaRPr lang="en-MY" sz="2400" b="1" spc="-150" dirty="0">
              <a:latin typeface="Georgia" panose="02040502050405020303" pitchFamily="18" charset="0"/>
            </a:endParaRPr>
          </a:p>
        </p:txBody>
      </p:sp>
      <p:sp>
        <p:nvSpPr>
          <p:cNvPr id="67" name="TextBox 66"/>
          <p:cNvSpPr txBox="1">
            <a:spLocks/>
          </p:cNvSpPr>
          <p:nvPr/>
        </p:nvSpPr>
        <p:spPr>
          <a:xfrm>
            <a:off x="4402229" y="186846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68" name="TextBox 67"/>
          <p:cNvSpPr txBox="1">
            <a:spLocks/>
          </p:cNvSpPr>
          <p:nvPr/>
        </p:nvSpPr>
        <p:spPr>
          <a:xfrm>
            <a:off x="5744452" y="1557328"/>
            <a:ext cx="830997" cy="438582"/>
          </a:xfrm>
          <a:prstGeom prst="rect">
            <a:avLst/>
          </a:prstGeom>
          <a:noFill/>
        </p:spPr>
        <p:txBody>
          <a:bodyPr wrap="none" lIns="68580" tIns="34290" rIns="68580" bIns="34290" rtlCol="0">
            <a:spAutoFit/>
          </a:bodyPr>
          <a:lstStyle/>
          <a:p>
            <a:pPr algn="ctr"/>
            <a:r>
              <a:rPr lang="en-MY" sz="2400" b="1" spc="-150" dirty="0">
                <a:latin typeface="Georgia" panose="02040502050405020303" pitchFamily="18" charset="0"/>
              </a:rPr>
              <a:t>1</a:t>
            </a:r>
            <a:r>
              <a:rPr lang="en-MY" sz="2400" b="1" spc="-150" dirty="0" smtClean="0">
                <a:latin typeface="Georgia" panose="02040502050405020303" pitchFamily="18" charset="0"/>
              </a:rPr>
              <a:t>80k</a:t>
            </a:r>
            <a:endParaRPr lang="en-MY" sz="2400" b="1" spc="-150" dirty="0">
              <a:latin typeface="Georgia" panose="02040502050405020303" pitchFamily="18" charset="0"/>
            </a:endParaRPr>
          </a:p>
        </p:txBody>
      </p:sp>
      <p:sp>
        <p:nvSpPr>
          <p:cNvPr id="69" name="TextBox 68"/>
          <p:cNvSpPr txBox="1">
            <a:spLocks/>
          </p:cNvSpPr>
          <p:nvPr/>
        </p:nvSpPr>
        <p:spPr>
          <a:xfrm>
            <a:off x="5744447" y="186846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70" name="TextBox 69"/>
          <p:cNvSpPr txBox="1">
            <a:spLocks/>
          </p:cNvSpPr>
          <p:nvPr/>
        </p:nvSpPr>
        <p:spPr>
          <a:xfrm>
            <a:off x="7115769" y="1557328"/>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71" name="TextBox 70"/>
          <p:cNvSpPr txBox="1">
            <a:spLocks/>
          </p:cNvSpPr>
          <p:nvPr/>
        </p:nvSpPr>
        <p:spPr>
          <a:xfrm>
            <a:off x="7136607" y="186846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72" name="Flowchart: Merge 71"/>
          <p:cNvSpPr>
            <a:spLocks/>
          </p:cNvSpPr>
          <p:nvPr/>
        </p:nvSpPr>
        <p:spPr>
          <a:xfrm>
            <a:off x="859402" y="2545644"/>
            <a:ext cx="1144316" cy="1144315"/>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19</a:t>
            </a:r>
            <a:r>
              <a:rPr lang="en-US" sz="1500" dirty="0" smtClean="0">
                <a:solidFill>
                  <a:schemeClr val="bg1"/>
                </a:solidFill>
                <a:latin typeface="Source Sans Pro Black" panose="020B0803030403020204" pitchFamily="34" charset="0"/>
                <a:ea typeface="Entypo" pitchFamily="2" charset="0"/>
              </a:rPr>
              <a:t>76</a:t>
            </a:r>
            <a:endParaRPr lang="en-MY" sz="1500" dirty="0">
              <a:latin typeface="Source Sans Pro Black" panose="020B0803030403020204" pitchFamily="34" charset="0"/>
            </a:endParaRPr>
          </a:p>
        </p:txBody>
      </p:sp>
      <p:sp>
        <p:nvSpPr>
          <p:cNvPr id="73" name="Flowchart: Merge 72"/>
          <p:cNvSpPr>
            <a:spLocks/>
          </p:cNvSpPr>
          <p:nvPr/>
        </p:nvSpPr>
        <p:spPr>
          <a:xfrm>
            <a:off x="2199658" y="2545644"/>
            <a:ext cx="1144316" cy="1144315"/>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02</a:t>
            </a:r>
            <a:endParaRPr lang="en-MY" sz="1500" dirty="0">
              <a:latin typeface="Source Sans Pro Black" panose="020B0803030403020204" pitchFamily="34" charset="0"/>
            </a:endParaRPr>
          </a:p>
        </p:txBody>
      </p:sp>
      <p:sp>
        <p:nvSpPr>
          <p:cNvPr id="74" name="Flowchart: Merge 73"/>
          <p:cNvSpPr>
            <a:spLocks/>
          </p:cNvSpPr>
          <p:nvPr/>
        </p:nvSpPr>
        <p:spPr>
          <a:xfrm>
            <a:off x="3558649" y="2545644"/>
            <a:ext cx="1144316" cy="1144315"/>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09</a:t>
            </a:r>
            <a:endParaRPr lang="en-MY" sz="1500" dirty="0">
              <a:latin typeface="Source Sans Pro Black" panose="020B0803030403020204" pitchFamily="34" charset="0"/>
            </a:endParaRPr>
          </a:p>
        </p:txBody>
      </p:sp>
      <p:sp>
        <p:nvSpPr>
          <p:cNvPr id="75" name="Flowchart: Merge 74"/>
          <p:cNvSpPr>
            <a:spLocks/>
          </p:cNvSpPr>
          <p:nvPr/>
        </p:nvSpPr>
        <p:spPr>
          <a:xfrm>
            <a:off x="4917638" y="2545644"/>
            <a:ext cx="1144316" cy="1144315"/>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14</a:t>
            </a:r>
            <a:endParaRPr lang="en-MY" sz="1500" dirty="0">
              <a:latin typeface="Source Sans Pro Black" panose="020B0803030403020204" pitchFamily="34" charset="0"/>
            </a:endParaRPr>
          </a:p>
        </p:txBody>
      </p:sp>
      <p:sp>
        <p:nvSpPr>
          <p:cNvPr id="76" name="Flowchart: Merge 75"/>
          <p:cNvSpPr>
            <a:spLocks/>
          </p:cNvSpPr>
          <p:nvPr/>
        </p:nvSpPr>
        <p:spPr>
          <a:xfrm>
            <a:off x="6293033" y="2545644"/>
            <a:ext cx="1144316" cy="1144315"/>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17</a:t>
            </a:r>
            <a:endParaRPr lang="en-MY" sz="1500" dirty="0">
              <a:latin typeface="Source Sans Pro Black" panose="020B0803030403020204" pitchFamily="34" charset="0"/>
            </a:endParaRPr>
          </a:p>
        </p:txBody>
      </p:sp>
      <p:sp>
        <p:nvSpPr>
          <p:cNvPr id="77" name="Flowchart: Extract 76"/>
          <p:cNvSpPr>
            <a:spLocks/>
          </p:cNvSpPr>
          <p:nvPr/>
        </p:nvSpPr>
        <p:spPr>
          <a:xfrm>
            <a:off x="1523245" y="2520868"/>
            <a:ext cx="1144316" cy="1144315"/>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19</a:t>
            </a:r>
            <a:r>
              <a:rPr lang="en-US" sz="1500" dirty="0" smtClean="0">
                <a:solidFill>
                  <a:schemeClr val="bg1"/>
                </a:solidFill>
                <a:latin typeface="Source Sans Pro Black" panose="020B0803030403020204" pitchFamily="34" charset="0"/>
                <a:ea typeface="Entypo" pitchFamily="2" charset="0"/>
              </a:rPr>
              <a:t>91</a:t>
            </a:r>
            <a:endParaRPr lang="en-MY" sz="1500" dirty="0">
              <a:latin typeface="Source Sans Pro Black" panose="020B0803030403020204" pitchFamily="34" charset="0"/>
            </a:endParaRPr>
          </a:p>
        </p:txBody>
      </p:sp>
      <p:sp>
        <p:nvSpPr>
          <p:cNvPr id="78" name="Flowchart: Extract 77"/>
          <p:cNvSpPr>
            <a:spLocks/>
          </p:cNvSpPr>
          <p:nvPr/>
        </p:nvSpPr>
        <p:spPr>
          <a:xfrm>
            <a:off x="2875859" y="2520868"/>
            <a:ext cx="1144316" cy="1144315"/>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06</a:t>
            </a:r>
            <a:endParaRPr lang="en-MY" sz="1500" dirty="0">
              <a:latin typeface="Source Sans Pro Black" panose="020B0803030403020204" pitchFamily="34" charset="0"/>
            </a:endParaRPr>
          </a:p>
        </p:txBody>
      </p:sp>
      <p:sp>
        <p:nvSpPr>
          <p:cNvPr id="79" name="Flowchart: Extract 78"/>
          <p:cNvSpPr>
            <a:spLocks/>
          </p:cNvSpPr>
          <p:nvPr/>
        </p:nvSpPr>
        <p:spPr>
          <a:xfrm>
            <a:off x="4228671" y="2520868"/>
            <a:ext cx="1144316" cy="1144315"/>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12</a:t>
            </a:r>
            <a:endParaRPr lang="en-MY" sz="1500" dirty="0">
              <a:latin typeface="Source Sans Pro Black" panose="020B0803030403020204" pitchFamily="34" charset="0"/>
            </a:endParaRPr>
          </a:p>
        </p:txBody>
      </p:sp>
      <p:sp>
        <p:nvSpPr>
          <p:cNvPr id="80" name="Flowchart: Extract 79"/>
          <p:cNvSpPr>
            <a:spLocks/>
          </p:cNvSpPr>
          <p:nvPr/>
        </p:nvSpPr>
        <p:spPr>
          <a:xfrm>
            <a:off x="5589400" y="2520868"/>
            <a:ext cx="1144316" cy="1144315"/>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15</a:t>
            </a:r>
            <a:endParaRPr lang="en-MY" sz="1500" dirty="0">
              <a:latin typeface="Source Sans Pro Black" panose="020B0803030403020204" pitchFamily="34" charset="0"/>
            </a:endParaRPr>
          </a:p>
        </p:txBody>
      </p:sp>
      <p:sp>
        <p:nvSpPr>
          <p:cNvPr id="81" name="Flowchart: Extract 80"/>
          <p:cNvSpPr>
            <a:spLocks/>
          </p:cNvSpPr>
          <p:nvPr/>
        </p:nvSpPr>
        <p:spPr>
          <a:xfrm>
            <a:off x="6976601" y="2520868"/>
            <a:ext cx="1144316" cy="1144315"/>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20</a:t>
            </a:r>
            <a:endParaRPr lang="en-MY" sz="15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150"/>
                                        <p:tgtEl>
                                          <p:spTgt spid="72"/>
                                        </p:tgtEl>
                                      </p:cBhvr>
                                    </p:animEffect>
                                  </p:childTnLst>
                                </p:cTn>
                              </p:par>
                            </p:childTnLst>
                          </p:cTn>
                        </p:par>
                        <p:par>
                          <p:cTn id="8" fill="hold">
                            <p:stCondLst>
                              <p:cond delay="450"/>
                            </p:stCondLst>
                            <p:childTnLst>
                              <p:par>
                                <p:cTn id="9" presetID="2" presetClass="entr" presetSubtype="4" decel="10000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750" fill="hold"/>
                                        <p:tgtEl>
                                          <p:spTgt spid="42"/>
                                        </p:tgtEl>
                                        <p:attrNameLst>
                                          <p:attrName>ppt_x</p:attrName>
                                        </p:attrNameLst>
                                      </p:cBhvr>
                                      <p:tavLst>
                                        <p:tav tm="0">
                                          <p:val>
                                            <p:strVal val="#ppt_x"/>
                                          </p:val>
                                        </p:tav>
                                        <p:tav tm="100000">
                                          <p:val>
                                            <p:strVal val="#ppt_x"/>
                                          </p:val>
                                        </p:tav>
                                      </p:tavLst>
                                    </p:anim>
                                    <p:anim calcmode="lin" valueType="num">
                                      <p:cBhvr additive="base">
                                        <p:cTn id="12" dur="75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750" fill="hold"/>
                                        <p:tgtEl>
                                          <p:spTgt spid="43"/>
                                        </p:tgtEl>
                                        <p:attrNameLst>
                                          <p:attrName>ppt_x</p:attrName>
                                        </p:attrNameLst>
                                      </p:cBhvr>
                                      <p:tavLst>
                                        <p:tav tm="0">
                                          <p:val>
                                            <p:strVal val="#ppt_x"/>
                                          </p:val>
                                        </p:tav>
                                        <p:tav tm="100000">
                                          <p:val>
                                            <p:strVal val="#ppt_x"/>
                                          </p:val>
                                        </p:tav>
                                      </p:tavLst>
                                    </p:anim>
                                    <p:anim calcmode="lin" valueType="num">
                                      <p:cBhvr additive="base">
                                        <p:cTn id="16" dur="75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450"/>
                            </p:stCondLst>
                            <p:childTnLst>
                              <p:par>
                                <p:cTn id="18" presetID="10" presetClass="entr" presetSubtype="0" repeatCount="3000" fill="hold" grpId="0" nodeType="after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fade">
                                      <p:cBhvr>
                                        <p:cTn id="20" dur="150"/>
                                        <p:tgtEl>
                                          <p:spTgt spid="77"/>
                                        </p:tgtEl>
                                      </p:cBhvr>
                                    </p:animEffect>
                                  </p:childTnLst>
                                </p:cTn>
                              </p:par>
                              <p:par>
                                <p:cTn id="21" presetID="2" presetClass="entr" presetSubtype="1" decel="100000" fill="hold" grpId="0" nodeType="withEffect">
                                  <p:stCondLst>
                                    <p:cond delay="25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750" fill="hold"/>
                                        <p:tgtEl>
                                          <p:spTgt spid="63"/>
                                        </p:tgtEl>
                                        <p:attrNameLst>
                                          <p:attrName>ppt_x</p:attrName>
                                        </p:attrNameLst>
                                      </p:cBhvr>
                                      <p:tavLst>
                                        <p:tav tm="0">
                                          <p:val>
                                            <p:strVal val="#ppt_x"/>
                                          </p:val>
                                        </p:tav>
                                        <p:tav tm="100000">
                                          <p:val>
                                            <p:strVal val="#ppt_x"/>
                                          </p:val>
                                        </p:tav>
                                      </p:tavLst>
                                    </p:anim>
                                    <p:anim calcmode="lin" valueType="num">
                                      <p:cBhvr additive="base">
                                        <p:cTn id="24" dur="750" fill="hold"/>
                                        <p:tgtEl>
                                          <p:spTgt spid="63"/>
                                        </p:tgtEl>
                                        <p:attrNameLst>
                                          <p:attrName>ppt_y</p:attrName>
                                        </p:attrNameLst>
                                      </p:cBhvr>
                                      <p:tavLst>
                                        <p:tav tm="0">
                                          <p:val>
                                            <p:strVal val="0-#ppt_h/2"/>
                                          </p:val>
                                        </p:tav>
                                        <p:tav tm="100000">
                                          <p:val>
                                            <p:strVal val="#ppt_y"/>
                                          </p:val>
                                        </p:tav>
                                      </p:tavLst>
                                    </p:anim>
                                  </p:childTnLst>
                                </p:cTn>
                              </p:par>
                            </p:childTnLst>
                          </p:cTn>
                        </p:par>
                        <p:par>
                          <p:cTn id="25" fill="hold">
                            <p:stCondLst>
                              <p:cond delay="2450"/>
                            </p:stCondLst>
                            <p:childTnLst>
                              <p:par>
                                <p:cTn id="26" presetID="2" presetClass="entr" presetSubtype="1" decel="100000"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 calcmode="lin" valueType="num">
                                      <p:cBhvr additive="base">
                                        <p:cTn id="28" dur="750" fill="hold"/>
                                        <p:tgtEl>
                                          <p:spTgt spid="62"/>
                                        </p:tgtEl>
                                        <p:attrNameLst>
                                          <p:attrName>ppt_x</p:attrName>
                                        </p:attrNameLst>
                                      </p:cBhvr>
                                      <p:tavLst>
                                        <p:tav tm="0">
                                          <p:val>
                                            <p:strVal val="#ppt_x"/>
                                          </p:val>
                                        </p:tav>
                                        <p:tav tm="100000">
                                          <p:val>
                                            <p:strVal val="#ppt_x"/>
                                          </p:val>
                                        </p:tav>
                                      </p:tavLst>
                                    </p:anim>
                                    <p:anim calcmode="lin" valueType="num">
                                      <p:cBhvr additive="base">
                                        <p:cTn id="29" dur="750" fill="hold"/>
                                        <p:tgtEl>
                                          <p:spTgt spid="62"/>
                                        </p:tgtEl>
                                        <p:attrNameLst>
                                          <p:attrName>ppt_y</p:attrName>
                                        </p:attrNameLst>
                                      </p:cBhvr>
                                      <p:tavLst>
                                        <p:tav tm="0">
                                          <p:val>
                                            <p:strVal val="0-#ppt_h/2"/>
                                          </p:val>
                                        </p:tav>
                                        <p:tav tm="100000">
                                          <p:val>
                                            <p:strVal val="#ppt_y"/>
                                          </p:val>
                                        </p:tav>
                                      </p:tavLst>
                                    </p:anim>
                                  </p:childTnLst>
                                </p:cTn>
                              </p:par>
                            </p:childTnLst>
                          </p:cTn>
                        </p:par>
                        <p:par>
                          <p:cTn id="30" fill="hold">
                            <p:stCondLst>
                              <p:cond delay="3200"/>
                            </p:stCondLst>
                            <p:childTnLst>
                              <p:par>
                                <p:cTn id="31" presetID="10" presetClass="entr" presetSubtype="0" repeatCount="3000" fill="hold" grpId="0" nodeType="after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150"/>
                                        <p:tgtEl>
                                          <p:spTgt spid="73"/>
                                        </p:tgtEl>
                                      </p:cBhvr>
                                    </p:animEffect>
                                  </p:childTnLst>
                                </p:cTn>
                              </p:par>
                            </p:childTnLst>
                          </p:cTn>
                        </p:par>
                        <p:par>
                          <p:cTn id="34" fill="hold">
                            <p:stCondLst>
                              <p:cond delay="3650"/>
                            </p:stCondLst>
                            <p:childTnLst>
                              <p:par>
                                <p:cTn id="35" presetID="2" presetClass="entr" presetSubtype="4" decel="100000"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750" fill="hold"/>
                                        <p:tgtEl>
                                          <p:spTgt spid="44"/>
                                        </p:tgtEl>
                                        <p:attrNameLst>
                                          <p:attrName>ppt_x</p:attrName>
                                        </p:attrNameLst>
                                      </p:cBhvr>
                                      <p:tavLst>
                                        <p:tav tm="0">
                                          <p:val>
                                            <p:strVal val="#ppt_x"/>
                                          </p:val>
                                        </p:tav>
                                        <p:tav tm="100000">
                                          <p:val>
                                            <p:strVal val="#ppt_x"/>
                                          </p:val>
                                        </p:tav>
                                      </p:tavLst>
                                    </p:anim>
                                    <p:anim calcmode="lin" valueType="num">
                                      <p:cBhvr additive="base">
                                        <p:cTn id="38" dur="750" fill="hold"/>
                                        <p:tgtEl>
                                          <p:spTgt spid="44"/>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750" fill="hold"/>
                                        <p:tgtEl>
                                          <p:spTgt spid="45"/>
                                        </p:tgtEl>
                                        <p:attrNameLst>
                                          <p:attrName>ppt_x</p:attrName>
                                        </p:attrNameLst>
                                      </p:cBhvr>
                                      <p:tavLst>
                                        <p:tav tm="0">
                                          <p:val>
                                            <p:strVal val="#ppt_x"/>
                                          </p:val>
                                        </p:tav>
                                        <p:tav tm="100000">
                                          <p:val>
                                            <p:strVal val="#ppt_x"/>
                                          </p:val>
                                        </p:tav>
                                      </p:tavLst>
                                    </p:anim>
                                    <p:anim calcmode="lin" valueType="num">
                                      <p:cBhvr additive="base">
                                        <p:cTn id="42" dur="750" fill="hold"/>
                                        <p:tgtEl>
                                          <p:spTgt spid="45"/>
                                        </p:tgtEl>
                                        <p:attrNameLst>
                                          <p:attrName>ppt_y</p:attrName>
                                        </p:attrNameLst>
                                      </p:cBhvr>
                                      <p:tavLst>
                                        <p:tav tm="0">
                                          <p:val>
                                            <p:strVal val="1+#ppt_h/2"/>
                                          </p:val>
                                        </p:tav>
                                        <p:tav tm="100000">
                                          <p:val>
                                            <p:strVal val="#ppt_y"/>
                                          </p:val>
                                        </p:tav>
                                      </p:tavLst>
                                    </p:anim>
                                  </p:childTnLst>
                                </p:cTn>
                              </p:par>
                            </p:childTnLst>
                          </p:cTn>
                        </p:par>
                        <p:par>
                          <p:cTn id="43" fill="hold">
                            <p:stCondLst>
                              <p:cond delay="4650"/>
                            </p:stCondLst>
                            <p:childTnLst>
                              <p:par>
                                <p:cTn id="44" presetID="10" presetClass="entr" presetSubtype="0" repeatCount="3000" fill="hold" grpId="0" nodeType="afterEffect">
                                  <p:stCondLst>
                                    <p:cond delay="0"/>
                                  </p:stCondLst>
                                  <p:childTnLst>
                                    <p:set>
                                      <p:cBhvr>
                                        <p:cTn id="45" dur="1" fill="hold">
                                          <p:stCondLst>
                                            <p:cond delay="0"/>
                                          </p:stCondLst>
                                        </p:cTn>
                                        <p:tgtEl>
                                          <p:spTgt spid="78"/>
                                        </p:tgtEl>
                                        <p:attrNameLst>
                                          <p:attrName>style.visibility</p:attrName>
                                        </p:attrNameLst>
                                      </p:cBhvr>
                                      <p:to>
                                        <p:strVal val="visible"/>
                                      </p:to>
                                    </p:set>
                                    <p:animEffect transition="in" filter="fade">
                                      <p:cBhvr>
                                        <p:cTn id="46" dur="150"/>
                                        <p:tgtEl>
                                          <p:spTgt spid="78"/>
                                        </p:tgtEl>
                                      </p:cBhvr>
                                    </p:animEffect>
                                  </p:childTnLst>
                                </p:cTn>
                              </p:par>
                              <p:par>
                                <p:cTn id="47" presetID="2" presetClass="entr" presetSubtype="1" decel="100000" fill="hold" grpId="0" nodeType="withEffect">
                                  <p:stCondLst>
                                    <p:cond delay="250"/>
                                  </p:stCondLst>
                                  <p:childTnLst>
                                    <p:set>
                                      <p:cBhvr>
                                        <p:cTn id="48" dur="1" fill="hold">
                                          <p:stCondLst>
                                            <p:cond delay="0"/>
                                          </p:stCondLst>
                                        </p:cTn>
                                        <p:tgtEl>
                                          <p:spTgt spid="65"/>
                                        </p:tgtEl>
                                        <p:attrNameLst>
                                          <p:attrName>style.visibility</p:attrName>
                                        </p:attrNameLst>
                                      </p:cBhvr>
                                      <p:to>
                                        <p:strVal val="visible"/>
                                      </p:to>
                                    </p:set>
                                    <p:anim calcmode="lin" valueType="num">
                                      <p:cBhvr additive="base">
                                        <p:cTn id="49" dur="750" fill="hold"/>
                                        <p:tgtEl>
                                          <p:spTgt spid="65"/>
                                        </p:tgtEl>
                                        <p:attrNameLst>
                                          <p:attrName>ppt_x</p:attrName>
                                        </p:attrNameLst>
                                      </p:cBhvr>
                                      <p:tavLst>
                                        <p:tav tm="0">
                                          <p:val>
                                            <p:strVal val="#ppt_x"/>
                                          </p:val>
                                        </p:tav>
                                        <p:tav tm="100000">
                                          <p:val>
                                            <p:strVal val="#ppt_x"/>
                                          </p:val>
                                        </p:tav>
                                      </p:tavLst>
                                    </p:anim>
                                    <p:anim calcmode="lin" valueType="num">
                                      <p:cBhvr additive="base">
                                        <p:cTn id="50" dur="750" fill="hold"/>
                                        <p:tgtEl>
                                          <p:spTgt spid="65"/>
                                        </p:tgtEl>
                                        <p:attrNameLst>
                                          <p:attrName>ppt_y</p:attrName>
                                        </p:attrNameLst>
                                      </p:cBhvr>
                                      <p:tavLst>
                                        <p:tav tm="0">
                                          <p:val>
                                            <p:strVal val="0-#ppt_h/2"/>
                                          </p:val>
                                        </p:tav>
                                        <p:tav tm="100000">
                                          <p:val>
                                            <p:strVal val="#ppt_y"/>
                                          </p:val>
                                        </p:tav>
                                      </p:tavLst>
                                    </p:anim>
                                  </p:childTnLst>
                                </p:cTn>
                              </p:par>
                            </p:childTnLst>
                          </p:cTn>
                        </p:par>
                        <p:par>
                          <p:cTn id="51" fill="hold">
                            <p:stCondLst>
                              <p:cond delay="5650"/>
                            </p:stCondLst>
                            <p:childTnLst>
                              <p:par>
                                <p:cTn id="52" presetID="2" presetClass="entr" presetSubtype="1" decel="100000" fill="hold" grpId="0" nodeType="afterEffect">
                                  <p:stCondLst>
                                    <p:cond delay="0"/>
                                  </p:stCondLst>
                                  <p:childTnLst>
                                    <p:set>
                                      <p:cBhvr>
                                        <p:cTn id="53" dur="1" fill="hold">
                                          <p:stCondLst>
                                            <p:cond delay="0"/>
                                          </p:stCondLst>
                                        </p:cTn>
                                        <p:tgtEl>
                                          <p:spTgt spid="64"/>
                                        </p:tgtEl>
                                        <p:attrNameLst>
                                          <p:attrName>style.visibility</p:attrName>
                                        </p:attrNameLst>
                                      </p:cBhvr>
                                      <p:to>
                                        <p:strVal val="visible"/>
                                      </p:to>
                                    </p:set>
                                    <p:anim calcmode="lin" valueType="num">
                                      <p:cBhvr additive="base">
                                        <p:cTn id="54" dur="750" fill="hold"/>
                                        <p:tgtEl>
                                          <p:spTgt spid="64"/>
                                        </p:tgtEl>
                                        <p:attrNameLst>
                                          <p:attrName>ppt_x</p:attrName>
                                        </p:attrNameLst>
                                      </p:cBhvr>
                                      <p:tavLst>
                                        <p:tav tm="0">
                                          <p:val>
                                            <p:strVal val="#ppt_x"/>
                                          </p:val>
                                        </p:tav>
                                        <p:tav tm="100000">
                                          <p:val>
                                            <p:strVal val="#ppt_x"/>
                                          </p:val>
                                        </p:tav>
                                      </p:tavLst>
                                    </p:anim>
                                    <p:anim calcmode="lin" valueType="num">
                                      <p:cBhvr additive="base">
                                        <p:cTn id="55" dur="750" fill="hold"/>
                                        <p:tgtEl>
                                          <p:spTgt spid="64"/>
                                        </p:tgtEl>
                                        <p:attrNameLst>
                                          <p:attrName>ppt_y</p:attrName>
                                        </p:attrNameLst>
                                      </p:cBhvr>
                                      <p:tavLst>
                                        <p:tav tm="0">
                                          <p:val>
                                            <p:strVal val="0-#ppt_h/2"/>
                                          </p:val>
                                        </p:tav>
                                        <p:tav tm="100000">
                                          <p:val>
                                            <p:strVal val="#ppt_y"/>
                                          </p:val>
                                        </p:tav>
                                      </p:tavLst>
                                    </p:anim>
                                  </p:childTnLst>
                                </p:cTn>
                              </p:par>
                            </p:childTnLst>
                          </p:cTn>
                        </p:par>
                        <p:par>
                          <p:cTn id="56" fill="hold">
                            <p:stCondLst>
                              <p:cond delay="6400"/>
                            </p:stCondLst>
                            <p:childTnLst>
                              <p:par>
                                <p:cTn id="57" presetID="10" presetClass="entr" presetSubtype="0" repeatCount="3000"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fade">
                                      <p:cBhvr>
                                        <p:cTn id="59" dur="150"/>
                                        <p:tgtEl>
                                          <p:spTgt spid="74"/>
                                        </p:tgtEl>
                                      </p:cBhvr>
                                    </p:animEffect>
                                  </p:childTnLst>
                                </p:cTn>
                              </p:par>
                            </p:childTnLst>
                          </p:cTn>
                        </p:par>
                        <p:par>
                          <p:cTn id="60" fill="hold">
                            <p:stCondLst>
                              <p:cond delay="6850"/>
                            </p:stCondLst>
                            <p:childTnLst>
                              <p:par>
                                <p:cTn id="61" presetID="2" presetClass="entr" presetSubtype="4" decel="100000" fill="hold" grpId="0" nodeType="after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750" fill="hold"/>
                                        <p:tgtEl>
                                          <p:spTgt spid="46"/>
                                        </p:tgtEl>
                                        <p:attrNameLst>
                                          <p:attrName>ppt_x</p:attrName>
                                        </p:attrNameLst>
                                      </p:cBhvr>
                                      <p:tavLst>
                                        <p:tav tm="0">
                                          <p:val>
                                            <p:strVal val="#ppt_x"/>
                                          </p:val>
                                        </p:tav>
                                        <p:tav tm="100000">
                                          <p:val>
                                            <p:strVal val="#ppt_x"/>
                                          </p:val>
                                        </p:tav>
                                      </p:tavLst>
                                    </p:anim>
                                    <p:anim calcmode="lin" valueType="num">
                                      <p:cBhvr additive="base">
                                        <p:cTn id="64" dur="75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750" fill="hold"/>
                                        <p:tgtEl>
                                          <p:spTgt spid="47"/>
                                        </p:tgtEl>
                                        <p:attrNameLst>
                                          <p:attrName>ppt_x</p:attrName>
                                        </p:attrNameLst>
                                      </p:cBhvr>
                                      <p:tavLst>
                                        <p:tav tm="0">
                                          <p:val>
                                            <p:strVal val="#ppt_x"/>
                                          </p:val>
                                        </p:tav>
                                        <p:tav tm="100000">
                                          <p:val>
                                            <p:strVal val="#ppt_x"/>
                                          </p:val>
                                        </p:tav>
                                      </p:tavLst>
                                    </p:anim>
                                    <p:anim calcmode="lin" valueType="num">
                                      <p:cBhvr additive="base">
                                        <p:cTn id="68" dur="750" fill="hold"/>
                                        <p:tgtEl>
                                          <p:spTgt spid="47"/>
                                        </p:tgtEl>
                                        <p:attrNameLst>
                                          <p:attrName>ppt_y</p:attrName>
                                        </p:attrNameLst>
                                      </p:cBhvr>
                                      <p:tavLst>
                                        <p:tav tm="0">
                                          <p:val>
                                            <p:strVal val="1+#ppt_h/2"/>
                                          </p:val>
                                        </p:tav>
                                        <p:tav tm="100000">
                                          <p:val>
                                            <p:strVal val="#ppt_y"/>
                                          </p:val>
                                        </p:tav>
                                      </p:tavLst>
                                    </p:anim>
                                  </p:childTnLst>
                                </p:cTn>
                              </p:par>
                            </p:childTnLst>
                          </p:cTn>
                        </p:par>
                        <p:par>
                          <p:cTn id="69" fill="hold">
                            <p:stCondLst>
                              <p:cond delay="7850"/>
                            </p:stCondLst>
                            <p:childTnLst>
                              <p:par>
                                <p:cTn id="70" presetID="10" presetClass="entr" presetSubtype="0" repeatCount="3000" fill="hold" grpId="0" nodeType="afterEffect">
                                  <p:stCondLst>
                                    <p:cond delay="0"/>
                                  </p:stCondLst>
                                  <p:childTnLst>
                                    <p:set>
                                      <p:cBhvr>
                                        <p:cTn id="71" dur="1" fill="hold">
                                          <p:stCondLst>
                                            <p:cond delay="0"/>
                                          </p:stCondLst>
                                        </p:cTn>
                                        <p:tgtEl>
                                          <p:spTgt spid="79"/>
                                        </p:tgtEl>
                                        <p:attrNameLst>
                                          <p:attrName>style.visibility</p:attrName>
                                        </p:attrNameLst>
                                      </p:cBhvr>
                                      <p:to>
                                        <p:strVal val="visible"/>
                                      </p:to>
                                    </p:set>
                                    <p:animEffect transition="in" filter="fade">
                                      <p:cBhvr>
                                        <p:cTn id="72" dur="150"/>
                                        <p:tgtEl>
                                          <p:spTgt spid="79"/>
                                        </p:tgtEl>
                                      </p:cBhvr>
                                    </p:animEffect>
                                  </p:childTnLst>
                                </p:cTn>
                              </p:par>
                              <p:par>
                                <p:cTn id="73" presetID="2" presetClass="entr" presetSubtype="1" decel="100000" fill="hold" grpId="0" nodeType="withEffect">
                                  <p:stCondLst>
                                    <p:cond delay="250"/>
                                  </p:stCondLst>
                                  <p:childTnLst>
                                    <p:set>
                                      <p:cBhvr>
                                        <p:cTn id="74" dur="1" fill="hold">
                                          <p:stCondLst>
                                            <p:cond delay="0"/>
                                          </p:stCondLst>
                                        </p:cTn>
                                        <p:tgtEl>
                                          <p:spTgt spid="67"/>
                                        </p:tgtEl>
                                        <p:attrNameLst>
                                          <p:attrName>style.visibility</p:attrName>
                                        </p:attrNameLst>
                                      </p:cBhvr>
                                      <p:to>
                                        <p:strVal val="visible"/>
                                      </p:to>
                                    </p:set>
                                    <p:anim calcmode="lin" valueType="num">
                                      <p:cBhvr additive="base">
                                        <p:cTn id="75" dur="750" fill="hold"/>
                                        <p:tgtEl>
                                          <p:spTgt spid="67"/>
                                        </p:tgtEl>
                                        <p:attrNameLst>
                                          <p:attrName>ppt_x</p:attrName>
                                        </p:attrNameLst>
                                      </p:cBhvr>
                                      <p:tavLst>
                                        <p:tav tm="0">
                                          <p:val>
                                            <p:strVal val="#ppt_x"/>
                                          </p:val>
                                        </p:tav>
                                        <p:tav tm="100000">
                                          <p:val>
                                            <p:strVal val="#ppt_x"/>
                                          </p:val>
                                        </p:tav>
                                      </p:tavLst>
                                    </p:anim>
                                    <p:anim calcmode="lin" valueType="num">
                                      <p:cBhvr additive="base">
                                        <p:cTn id="76" dur="750" fill="hold"/>
                                        <p:tgtEl>
                                          <p:spTgt spid="67"/>
                                        </p:tgtEl>
                                        <p:attrNameLst>
                                          <p:attrName>ppt_y</p:attrName>
                                        </p:attrNameLst>
                                      </p:cBhvr>
                                      <p:tavLst>
                                        <p:tav tm="0">
                                          <p:val>
                                            <p:strVal val="0-#ppt_h/2"/>
                                          </p:val>
                                        </p:tav>
                                        <p:tav tm="100000">
                                          <p:val>
                                            <p:strVal val="#ppt_y"/>
                                          </p:val>
                                        </p:tav>
                                      </p:tavLst>
                                    </p:anim>
                                  </p:childTnLst>
                                </p:cTn>
                              </p:par>
                            </p:childTnLst>
                          </p:cTn>
                        </p:par>
                        <p:par>
                          <p:cTn id="77" fill="hold">
                            <p:stCondLst>
                              <p:cond delay="8850"/>
                            </p:stCondLst>
                            <p:childTnLst>
                              <p:par>
                                <p:cTn id="78" presetID="2" presetClass="entr" presetSubtype="1" decel="100000" fill="hold" grpId="0" nodeType="afterEffect">
                                  <p:stCondLst>
                                    <p:cond delay="0"/>
                                  </p:stCondLst>
                                  <p:childTnLst>
                                    <p:set>
                                      <p:cBhvr>
                                        <p:cTn id="79" dur="1" fill="hold">
                                          <p:stCondLst>
                                            <p:cond delay="0"/>
                                          </p:stCondLst>
                                        </p:cTn>
                                        <p:tgtEl>
                                          <p:spTgt spid="66"/>
                                        </p:tgtEl>
                                        <p:attrNameLst>
                                          <p:attrName>style.visibility</p:attrName>
                                        </p:attrNameLst>
                                      </p:cBhvr>
                                      <p:to>
                                        <p:strVal val="visible"/>
                                      </p:to>
                                    </p:set>
                                    <p:anim calcmode="lin" valueType="num">
                                      <p:cBhvr additive="base">
                                        <p:cTn id="80" dur="750" fill="hold"/>
                                        <p:tgtEl>
                                          <p:spTgt spid="66"/>
                                        </p:tgtEl>
                                        <p:attrNameLst>
                                          <p:attrName>ppt_x</p:attrName>
                                        </p:attrNameLst>
                                      </p:cBhvr>
                                      <p:tavLst>
                                        <p:tav tm="0">
                                          <p:val>
                                            <p:strVal val="#ppt_x"/>
                                          </p:val>
                                        </p:tav>
                                        <p:tav tm="100000">
                                          <p:val>
                                            <p:strVal val="#ppt_x"/>
                                          </p:val>
                                        </p:tav>
                                      </p:tavLst>
                                    </p:anim>
                                    <p:anim calcmode="lin" valueType="num">
                                      <p:cBhvr additive="base">
                                        <p:cTn id="81" dur="750" fill="hold"/>
                                        <p:tgtEl>
                                          <p:spTgt spid="66"/>
                                        </p:tgtEl>
                                        <p:attrNameLst>
                                          <p:attrName>ppt_y</p:attrName>
                                        </p:attrNameLst>
                                      </p:cBhvr>
                                      <p:tavLst>
                                        <p:tav tm="0">
                                          <p:val>
                                            <p:strVal val="0-#ppt_h/2"/>
                                          </p:val>
                                        </p:tav>
                                        <p:tav tm="100000">
                                          <p:val>
                                            <p:strVal val="#ppt_y"/>
                                          </p:val>
                                        </p:tav>
                                      </p:tavLst>
                                    </p:anim>
                                  </p:childTnLst>
                                </p:cTn>
                              </p:par>
                            </p:childTnLst>
                          </p:cTn>
                        </p:par>
                        <p:par>
                          <p:cTn id="82" fill="hold">
                            <p:stCondLst>
                              <p:cond delay="9600"/>
                            </p:stCondLst>
                            <p:childTnLst>
                              <p:par>
                                <p:cTn id="83" presetID="10" presetClass="entr" presetSubtype="0" repeatCount="3000" fill="hold" grpId="0" nodeType="afterEffect">
                                  <p:stCondLst>
                                    <p:cond delay="0"/>
                                  </p:stCondLst>
                                  <p:childTnLst>
                                    <p:set>
                                      <p:cBhvr>
                                        <p:cTn id="84" dur="1" fill="hold">
                                          <p:stCondLst>
                                            <p:cond delay="0"/>
                                          </p:stCondLst>
                                        </p:cTn>
                                        <p:tgtEl>
                                          <p:spTgt spid="75"/>
                                        </p:tgtEl>
                                        <p:attrNameLst>
                                          <p:attrName>style.visibility</p:attrName>
                                        </p:attrNameLst>
                                      </p:cBhvr>
                                      <p:to>
                                        <p:strVal val="visible"/>
                                      </p:to>
                                    </p:set>
                                    <p:animEffect transition="in" filter="fade">
                                      <p:cBhvr>
                                        <p:cTn id="85" dur="150"/>
                                        <p:tgtEl>
                                          <p:spTgt spid="75"/>
                                        </p:tgtEl>
                                      </p:cBhvr>
                                    </p:animEffect>
                                  </p:childTnLst>
                                </p:cTn>
                              </p:par>
                            </p:childTnLst>
                          </p:cTn>
                        </p:par>
                        <p:par>
                          <p:cTn id="86" fill="hold">
                            <p:stCondLst>
                              <p:cond delay="10050"/>
                            </p:stCondLst>
                            <p:childTnLst>
                              <p:par>
                                <p:cTn id="87" presetID="2" presetClass="entr" presetSubtype="4" decel="100000" fill="hold" grpId="0" nodeType="afterEffect">
                                  <p:stCondLst>
                                    <p:cond delay="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750" fill="hold"/>
                                        <p:tgtEl>
                                          <p:spTgt spid="48"/>
                                        </p:tgtEl>
                                        <p:attrNameLst>
                                          <p:attrName>ppt_x</p:attrName>
                                        </p:attrNameLst>
                                      </p:cBhvr>
                                      <p:tavLst>
                                        <p:tav tm="0">
                                          <p:val>
                                            <p:strVal val="#ppt_x"/>
                                          </p:val>
                                        </p:tav>
                                        <p:tav tm="100000">
                                          <p:val>
                                            <p:strVal val="#ppt_x"/>
                                          </p:val>
                                        </p:tav>
                                      </p:tavLst>
                                    </p:anim>
                                    <p:anim calcmode="lin" valueType="num">
                                      <p:cBhvr additive="base">
                                        <p:cTn id="90" dur="750" fill="hold"/>
                                        <p:tgtEl>
                                          <p:spTgt spid="48"/>
                                        </p:tgtEl>
                                        <p:attrNameLst>
                                          <p:attrName>ppt_y</p:attrName>
                                        </p:attrNameLst>
                                      </p:cBhvr>
                                      <p:tavLst>
                                        <p:tav tm="0">
                                          <p:val>
                                            <p:strVal val="1+#ppt_h/2"/>
                                          </p:val>
                                        </p:tav>
                                        <p:tav tm="100000">
                                          <p:val>
                                            <p:strVal val="#ppt_y"/>
                                          </p:val>
                                        </p:tav>
                                      </p:tavLst>
                                    </p:anim>
                                  </p:childTnLst>
                                </p:cTn>
                              </p:par>
                              <p:par>
                                <p:cTn id="91" presetID="2" presetClass="entr" presetSubtype="4" decel="100000" fill="hold" grpId="0" nodeType="withEffect">
                                  <p:stCondLst>
                                    <p:cond delay="250"/>
                                  </p:stCondLst>
                                  <p:childTnLst>
                                    <p:set>
                                      <p:cBhvr>
                                        <p:cTn id="92" dur="1" fill="hold">
                                          <p:stCondLst>
                                            <p:cond delay="0"/>
                                          </p:stCondLst>
                                        </p:cTn>
                                        <p:tgtEl>
                                          <p:spTgt spid="49"/>
                                        </p:tgtEl>
                                        <p:attrNameLst>
                                          <p:attrName>style.visibility</p:attrName>
                                        </p:attrNameLst>
                                      </p:cBhvr>
                                      <p:to>
                                        <p:strVal val="visible"/>
                                      </p:to>
                                    </p:set>
                                    <p:anim calcmode="lin" valueType="num">
                                      <p:cBhvr additive="base">
                                        <p:cTn id="93" dur="750" fill="hold"/>
                                        <p:tgtEl>
                                          <p:spTgt spid="49"/>
                                        </p:tgtEl>
                                        <p:attrNameLst>
                                          <p:attrName>ppt_x</p:attrName>
                                        </p:attrNameLst>
                                      </p:cBhvr>
                                      <p:tavLst>
                                        <p:tav tm="0">
                                          <p:val>
                                            <p:strVal val="#ppt_x"/>
                                          </p:val>
                                        </p:tav>
                                        <p:tav tm="100000">
                                          <p:val>
                                            <p:strVal val="#ppt_x"/>
                                          </p:val>
                                        </p:tav>
                                      </p:tavLst>
                                    </p:anim>
                                    <p:anim calcmode="lin" valueType="num">
                                      <p:cBhvr additive="base">
                                        <p:cTn id="94" dur="750" fill="hold"/>
                                        <p:tgtEl>
                                          <p:spTgt spid="49"/>
                                        </p:tgtEl>
                                        <p:attrNameLst>
                                          <p:attrName>ppt_y</p:attrName>
                                        </p:attrNameLst>
                                      </p:cBhvr>
                                      <p:tavLst>
                                        <p:tav tm="0">
                                          <p:val>
                                            <p:strVal val="1+#ppt_h/2"/>
                                          </p:val>
                                        </p:tav>
                                        <p:tav tm="100000">
                                          <p:val>
                                            <p:strVal val="#ppt_y"/>
                                          </p:val>
                                        </p:tav>
                                      </p:tavLst>
                                    </p:anim>
                                  </p:childTnLst>
                                </p:cTn>
                              </p:par>
                            </p:childTnLst>
                          </p:cTn>
                        </p:par>
                        <p:par>
                          <p:cTn id="95" fill="hold">
                            <p:stCondLst>
                              <p:cond delay="11050"/>
                            </p:stCondLst>
                            <p:childTnLst>
                              <p:par>
                                <p:cTn id="96" presetID="10" presetClass="entr" presetSubtype="0" repeatCount="3000" fill="hold" grpId="0" nodeType="afterEffect">
                                  <p:stCondLst>
                                    <p:cond delay="0"/>
                                  </p:stCondLst>
                                  <p:childTnLst>
                                    <p:set>
                                      <p:cBhvr>
                                        <p:cTn id="97" dur="1" fill="hold">
                                          <p:stCondLst>
                                            <p:cond delay="0"/>
                                          </p:stCondLst>
                                        </p:cTn>
                                        <p:tgtEl>
                                          <p:spTgt spid="80"/>
                                        </p:tgtEl>
                                        <p:attrNameLst>
                                          <p:attrName>style.visibility</p:attrName>
                                        </p:attrNameLst>
                                      </p:cBhvr>
                                      <p:to>
                                        <p:strVal val="visible"/>
                                      </p:to>
                                    </p:set>
                                    <p:animEffect transition="in" filter="fade">
                                      <p:cBhvr>
                                        <p:cTn id="98" dur="150"/>
                                        <p:tgtEl>
                                          <p:spTgt spid="80"/>
                                        </p:tgtEl>
                                      </p:cBhvr>
                                    </p:animEffect>
                                  </p:childTnLst>
                                </p:cTn>
                              </p:par>
                              <p:par>
                                <p:cTn id="99" presetID="2" presetClass="entr" presetSubtype="1" decel="100000" fill="hold" grpId="0" nodeType="withEffect">
                                  <p:stCondLst>
                                    <p:cond delay="250"/>
                                  </p:stCondLst>
                                  <p:childTnLst>
                                    <p:set>
                                      <p:cBhvr>
                                        <p:cTn id="100" dur="1" fill="hold">
                                          <p:stCondLst>
                                            <p:cond delay="0"/>
                                          </p:stCondLst>
                                        </p:cTn>
                                        <p:tgtEl>
                                          <p:spTgt spid="69"/>
                                        </p:tgtEl>
                                        <p:attrNameLst>
                                          <p:attrName>style.visibility</p:attrName>
                                        </p:attrNameLst>
                                      </p:cBhvr>
                                      <p:to>
                                        <p:strVal val="visible"/>
                                      </p:to>
                                    </p:set>
                                    <p:anim calcmode="lin" valueType="num">
                                      <p:cBhvr additive="base">
                                        <p:cTn id="101" dur="750" fill="hold"/>
                                        <p:tgtEl>
                                          <p:spTgt spid="69"/>
                                        </p:tgtEl>
                                        <p:attrNameLst>
                                          <p:attrName>ppt_x</p:attrName>
                                        </p:attrNameLst>
                                      </p:cBhvr>
                                      <p:tavLst>
                                        <p:tav tm="0">
                                          <p:val>
                                            <p:strVal val="#ppt_x"/>
                                          </p:val>
                                        </p:tav>
                                        <p:tav tm="100000">
                                          <p:val>
                                            <p:strVal val="#ppt_x"/>
                                          </p:val>
                                        </p:tav>
                                      </p:tavLst>
                                    </p:anim>
                                    <p:anim calcmode="lin" valueType="num">
                                      <p:cBhvr additive="base">
                                        <p:cTn id="102" dur="750" fill="hold"/>
                                        <p:tgtEl>
                                          <p:spTgt spid="69"/>
                                        </p:tgtEl>
                                        <p:attrNameLst>
                                          <p:attrName>ppt_y</p:attrName>
                                        </p:attrNameLst>
                                      </p:cBhvr>
                                      <p:tavLst>
                                        <p:tav tm="0">
                                          <p:val>
                                            <p:strVal val="0-#ppt_h/2"/>
                                          </p:val>
                                        </p:tav>
                                        <p:tav tm="100000">
                                          <p:val>
                                            <p:strVal val="#ppt_y"/>
                                          </p:val>
                                        </p:tav>
                                      </p:tavLst>
                                    </p:anim>
                                  </p:childTnLst>
                                </p:cTn>
                              </p:par>
                            </p:childTnLst>
                          </p:cTn>
                        </p:par>
                        <p:par>
                          <p:cTn id="103" fill="hold">
                            <p:stCondLst>
                              <p:cond delay="12050"/>
                            </p:stCondLst>
                            <p:childTnLst>
                              <p:par>
                                <p:cTn id="104" presetID="2" presetClass="entr" presetSubtype="1" decel="100000" fill="hold" grpId="0" nodeType="afterEffect">
                                  <p:stCondLst>
                                    <p:cond delay="0"/>
                                  </p:stCondLst>
                                  <p:childTnLst>
                                    <p:set>
                                      <p:cBhvr>
                                        <p:cTn id="105" dur="1" fill="hold">
                                          <p:stCondLst>
                                            <p:cond delay="0"/>
                                          </p:stCondLst>
                                        </p:cTn>
                                        <p:tgtEl>
                                          <p:spTgt spid="68"/>
                                        </p:tgtEl>
                                        <p:attrNameLst>
                                          <p:attrName>style.visibility</p:attrName>
                                        </p:attrNameLst>
                                      </p:cBhvr>
                                      <p:to>
                                        <p:strVal val="visible"/>
                                      </p:to>
                                    </p:set>
                                    <p:anim calcmode="lin" valueType="num">
                                      <p:cBhvr additive="base">
                                        <p:cTn id="106" dur="750" fill="hold"/>
                                        <p:tgtEl>
                                          <p:spTgt spid="68"/>
                                        </p:tgtEl>
                                        <p:attrNameLst>
                                          <p:attrName>ppt_x</p:attrName>
                                        </p:attrNameLst>
                                      </p:cBhvr>
                                      <p:tavLst>
                                        <p:tav tm="0">
                                          <p:val>
                                            <p:strVal val="#ppt_x"/>
                                          </p:val>
                                        </p:tav>
                                        <p:tav tm="100000">
                                          <p:val>
                                            <p:strVal val="#ppt_x"/>
                                          </p:val>
                                        </p:tav>
                                      </p:tavLst>
                                    </p:anim>
                                    <p:anim calcmode="lin" valueType="num">
                                      <p:cBhvr additive="base">
                                        <p:cTn id="107" dur="750" fill="hold"/>
                                        <p:tgtEl>
                                          <p:spTgt spid="68"/>
                                        </p:tgtEl>
                                        <p:attrNameLst>
                                          <p:attrName>ppt_y</p:attrName>
                                        </p:attrNameLst>
                                      </p:cBhvr>
                                      <p:tavLst>
                                        <p:tav tm="0">
                                          <p:val>
                                            <p:strVal val="0-#ppt_h/2"/>
                                          </p:val>
                                        </p:tav>
                                        <p:tav tm="100000">
                                          <p:val>
                                            <p:strVal val="#ppt_y"/>
                                          </p:val>
                                        </p:tav>
                                      </p:tavLst>
                                    </p:anim>
                                  </p:childTnLst>
                                </p:cTn>
                              </p:par>
                            </p:childTnLst>
                          </p:cTn>
                        </p:par>
                        <p:par>
                          <p:cTn id="108" fill="hold">
                            <p:stCondLst>
                              <p:cond delay="12800"/>
                            </p:stCondLst>
                            <p:childTnLst>
                              <p:par>
                                <p:cTn id="109" presetID="10" presetClass="entr" presetSubtype="0" repeatCount="3000" fill="hold" grpId="0" nodeType="after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fade">
                                      <p:cBhvr>
                                        <p:cTn id="111" dur="150"/>
                                        <p:tgtEl>
                                          <p:spTgt spid="76"/>
                                        </p:tgtEl>
                                      </p:cBhvr>
                                    </p:animEffect>
                                  </p:childTnLst>
                                </p:cTn>
                              </p:par>
                            </p:childTnLst>
                          </p:cTn>
                        </p:par>
                        <p:par>
                          <p:cTn id="112" fill="hold">
                            <p:stCondLst>
                              <p:cond delay="13250"/>
                            </p:stCondLst>
                            <p:childTnLst>
                              <p:par>
                                <p:cTn id="113" presetID="2" presetClass="entr" presetSubtype="4" decel="100000" fill="hold" grpId="0" nodeType="afterEffect">
                                  <p:stCondLst>
                                    <p:cond delay="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750" fill="hold"/>
                                        <p:tgtEl>
                                          <p:spTgt spid="50"/>
                                        </p:tgtEl>
                                        <p:attrNameLst>
                                          <p:attrName>ppt_x</p:attrName>
                                        </p:attrNameLst>
                                      </p:cBhvr>
                                      <p:tavLst>
                                        <p:tav tm="0">
                                          <p:val>
                                            <p:strVal val="#ppt_x"/>
                                          </p:val>
                                        </p:tav>
                                        <p:tav tm="100000">
                                          <p:val>
                                            <p:strVal val="#ppt_x"/>
                                          </p:val>
                                        </p:tav>
                                      </p:tavLst>
                                    </p:anim>
                                    <p:anim calcmode="lin" valueType="num">
                                      <p:cBhvr additive="base">
                                        <p:cTn id="116" dur="750" fill="hold"/>
                                        <p:tgtEl>
                                          <p:spTgt spid="50"/>
                                        </p:tgtEl>
                                        <p:attrNameLst>
                                          <p:attrName>ppt_y</p:attrName>
                                        </p:attrNameLst>
                                      </p:cBhvr>
                                      <p:tavLst>
                                        <p:tav tm="0">
                                          <p:val>
                                            <p:strVal val="1+#ppt_h/2"/>
                                          </p:val>
                                        </p:tav>
                                        <p:tav tm="100000">
                                          <p:val>
                                            <p:strVal val="#ppt_y"/>
                                          </p:val>
                                        </p:tav>
                                      </p:tavLst>
                                    </p:anim>
                                  </p:childTnLst>
                                </p:cTn>
                              </p:par>
                              <p:par>
                                <p:cTn id="117" presetID="2" presetClass="entr" presetSubtype="4" decel="100000" fill="hold" grpId="0" nodeType="withEffect">
                                  <p:stCondLst>
                                    <p:cond delay="25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750" fill="hold"/>
                                        <p:tgtEl>
                                          <p:spTgt spid="51"/>
                                        </p:tgtEl>
                                        <p:attrNameLst>
                                          <p:attrName>ppt_x</p:attrName>
                                        </p:attrNameLst>
                                      </p:cBhvr>
                                      <p:tavLst>
                                        <p:tav tm="0">
                                          <p:val>
                                            <p:strVal val="#ppt_x"/>
                                          </p:val>
                                        </p:tav>
                                        <p:tav tm="100000">
                                          <p:val>
                                            <p:strVal val="#ppt_x"/>
                                          </p:val>
                                        </p:tav>
                                      </p:tavLst>
                                    </p:anim>
                                    <p:anim calcmode="lin" valueType="num">
                                      <p:cBhvr additive="base">
                                        <p:cTn id="120" dur="750" fill="hold"/>
                                        <p:tgtEl>
                                          <p:spTgt spid="51"/>
                                        </p:tgtEl>
                                        <p:attrNameLst>
                                          <p:attrName>ppt_y</p:attrName>
                                        </p:attrNameLst>
                                      </p:cBhvr>
                                      <p:tavLst>
                                        <p:tav tm="0">
                                          <p:val>
                                            <p:strVal val="1+#ppt_h/2"/>
                                          </p:val>
                                        </p:tav>
                                        <p:tav tm="100000">
                                          <p:val>
                                            <p:strVal val="#ppt_y"/>
                                          </p:val>
                                        </p:tav>
                                      </p:tavLst>
                                    </p:anim>
                                  </p:childTnLst>
                                </p:cTn>
                              </p:par>
                            </p:childTnLst>
                          </p:cTn>
                        </p:par>
                        <p:par>
                          <p:cTn id="121" fill="hold">
                            <p:stCondLst>
                              <p:cond delay="14250"/>
                            </p:stCondLst>
                            <p:childTnLst>
                              <p:par>
                                <p:cTn id="122" presetID="10" presetClass="entr" presetSubtype="0" repeatCount="3000" fill="hold" grpId="0" nodeType="afterEffect">
                                  <p:stCondLst>
                                    <p:cond delay="0"/>
                                  </p:stCondLst>
                                  <p:childTnLst>
                                    <p:set>
                                      <p:cBhvr>
                                        <p:cTn id="123" dur="1" fill="hold">
                                          <p:stCondLst>
                                            <p:cond delay="0"/>
                                          </p:stCondLst>
                                        </p:cTn>
                                        <p:tgtEl>
                                          <p:spTgt spid="81"/>
                                        </p:tgtEl>
                                        <p:attrNameLst>
                                          <p:attrName>style.visibility</p:attrName>
                                        </p:attrNameLst>
                                      </p:cBhvr>
                                      <p:to>
                                        <p:strVal val="visible"/>
                                      </p:to>
                                    </p:set>
                                    <p:animEffect transition="in" filter="fade">
                                      <p:cBhvr>
                                        <p:cTn id="124" dur="150"/>
                                        <p:tgtEl>
                                          <p:spTgt spid="81"/>
                                        </p:tgtEl>
                                      </p:cBhvr>
                                    </p:animEffect>
                                  </p:childTnLst>
                                </p:cTn>
                              </p:par>
                              <p:par>
                                <p:cTn id="125" presetID="2" presetClass="entr" presetSubtype="1" decel="100000" fill="hold" grpId="0" nodeType="withEffect">
                                  <p:stCondLst>
                                    <p:cond delay="250"/>
                                  </p:stCondLst>
                                  <p:childTnLst>
                                    <p:set>
                                      <p:cBhvr>
                                        <p:cTn id="126" dur="1" fill="hold">
                                          <p:stCondLst>
                                            <p:cond delay="0"/>
                                          </p:stCondLst>
                                        </p:cTn>
                                        <p:tgtEl>
                                          <p:spTgt spid="71"/>
                                        </p:tgtEl>
                                        <p:attrNameLst>
                                          <p:attrName>style.visibility</p:attrName>
                                        </p:attrNameLst>
                                      </p:cBhvr>
                                      <p:to>
                                        <p:strVal val="visible"/>
                                      </p:to>
                                    </p:set>
                                    <p:anim calcmode="lin" valueType="num">
                                      <p:cBhvr additive="base">
                                        <p:cTn id="127" dur="750" fill="hold"/>
                                        <p:tgtEl>
                                          <p:spTgt spid="71"/>
                                        </p:tgtEl>
                                        <p:attrNameLst>
                                          <p:attrName>ppt_x</p:attrName>
                                        </p:attrNameLst>
                                      </p:cBhvr>
                                      <p:tavLst>
                                        <p:tav tm="0">
                                          <p:val>
                                            <p:strVal val="#ppt_x"/>
                                          </p:val>
                                        </p:tav>
                                        <p:tav tm="100000">
                                          <p:val>
                                            <p:strVal val="#ppt_x"/>
                                          </p:val>
                                        </p:tav>
                                      </p:tavLst>
                                    </p:anim>
                                    <p:anim calcmode="lin" valueType="num">
                                      <p:cBhvr additive="base">
                                        <p:cTn id="128" dur="750" fill="hold"/>
                                        <p:tgtEl>
                                          <p:spTgt spid="71"/>
                                        </p:tgtEl>
                                        <p:attrNameLst>
                                          <p:attrName>ppt_y</p:attrName>
                                        </p:attrNameLst>
                                      </p:cBhvr>
                                      <p:tavLst>
                                        <p:tav tm="0">
                                          <p:val>
                                            <p:strVal val="0-#ppt_h/2"/>
                                          </p:val>
                                        </p:tav>
                                        <p:tav tm="100000">
                                          <p:val>
                                            <p:strVal val="#ppt_y"/>
                                          </p:val>
                                        </p:tav>
                                      </p:tavLst>
                                    </p:anim>
                                  </p:childTnLst>
                                </p:cTn>
                              </p:par>
                            </p:childTnLst>
                          </p:cTn>
                        </p:par>
                        <p:par>
                          <p:cTn id="129" fill="hold">
                            <p:stCondLst>
                              <p:cond delay="15250"/>
                            </p:stCondLst>
                            <p:childTnLst>
                              <p:par>
                                <p:cTn id="130" presetID="2" presetClass="entr" presetSubtype="1" decel="100000" fill="hold" grpId="0" nodeType="afterEffect">
                                  <p:stCondLst>
                                    <p:cond delay="0"/>
                                  </p:stCondLst>
                                  <p:childTnLst>
                                    <p:set>
                                      <p:cBhvr>
                                        <p:cTn id="131" dur="1" fill="hold">
                                          <p:stCondLst>
                                            <p:cond delay="0"/>
                                          </p:stCondLst>
                                        </p:cTn>
                                        <p:tgtEl>
                                          <p:spTgt spid="70"/>
                                        </p:tgtEl>
                                        <p:attrNameLst>
                                          <p:attrName>style.visibility</p:attrName>
                                        </p:attrNameLst>
                                      </p:cBhvr>
                                      <p:to>
                                        <p:strVal val="visible"/>
                                      </p:to>
                                    </p:set>
                                    <p:anim calcmode="lin" valueType="num">
                                      <p:cBhvr additive="base">
                                        <p:cTn id="132" dur="750" fill="hold"/>
                                        <p:tgtEl>
                                          <p:spTgt spid="70"/>
                                        </p:tgtEl>
                                        <p:attrNameLst>
                                          <p:attrName>ppt_x</p:attrName>
                                        </p:attrNameLst>
                                      </p:cBhvr>
                                      <p:tavLst>
                                        <p:tav tm="0">
                                          <p:val>
                                            <p:strVal val="#ppt_x"/>
                                          </p:val>
                                        </p:tav>
                                        <p:tav tm="100000">
                                          <p:val>
                                            <p:strVal val="#ppt_x"/>
                                          </p:val>
                                        </p:tav>
                                      </p:tavLst>
                                    </p:anim>
                                    <p:anim calcmode="lin" valueType="num">
                                      <p:cBhvr additive="base">
                                        <p:cTn id="133" dur="750" fill="hold"/>
                                        <p:tgtEl>
                                          <p:spTgt spid="7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P spid="50" grpId="0"/>
      <p:bldP spid="51" grpId="0"/>
      <p:bldP spid="62" grpId="0"/>
      <p:bldP spid="63" grpId="0"/>
      <p:bldP spid="64" grpId="0"/>
      <p:bldP spid="65" grpId="0"/>
      <p:bldP spid="66" grpId="0"/>
      <p:bldP spid="67" grpId="0"/>
      <p:bldP spid="68" grpId="0"/>
      <p:bldP spid="69" grpId="0"/>
      <p:bldP spid="70" grpId="0"/>
      <p:bldP spid="71" grpId="0"/>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a:graphicFrameLocks/>
          </p:cNvGraphicFramePr>
          <p:nvPr>
            <p:extLst>
              <p:ext uri="{D42A27DB-BD31-4B8C-83A1-F6EECF244321}">
                <p14:modId xmlns:p14="http://schemas.microsoft.com/office/powerpoint/2010/main" val="633300785"/>
              </p:ext>
            </p:extLst>
          </p:nvPr>
        </p:nvGraphicFramePr>
        <p:xfrm>
          <a:off x="3902389" y="1628722"/>
          <a:ext cx="5241611"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10"/>
          <p:cNvSpPr>
            <a:spLocks/>
          </p:cNvSpPr>
          <p:nvPr/>
        </p:nvSpPr>
        <p:spPr>
          <a:xfrm>
            <a:off x="611561" y="2594635"/>
            <a:ext cx="975139" cy="623248"/>
          </a:xfrm>
          <a:prstGeom prst="rect">
            <a:avLst/>
          </a:prstGeom>
        </p:spPr>
        <p:txBody>
          <a:bodyPr wrap="none" lIns="68580" tIns="34290" rIns="68580" bIns="34290">
            <a:spAutoFit/>
          </a:bodyPr>
          <a:lstStyle/>
          <a:p>
            <a:r>
              <a:rPr lang="en-US" sz="3600" kern="3000" spc="40" dirty="0">
                <a:solidFill>
                  <a:schemeClr val="tx1">
                    <a:lumMod val="75000"/>
                    <a:lumOff val="25000"/>
                  </a:schemeClr>
                </a:solidFill>
                <a:latin typeface="Bebas" pitchFamily="2" charset="0"/>
              </a:rPr>
              <a:t>20%</a:t>
            </a:r>
            <a:endParaRPr lang="ms-MY" sz="3600" dirty="0">
              <a:solidFill>
                <a:schemeClr val="tx1">
                  <a:lumMod val="75000"/>
                  <a:lumOff val="25000"/>
                </a:schemeClr>
              </a:solidFill>
              <a:latin typeface="Bebas" pitchFamily="2" charset="0"/>
            </a:endParaRPr>
          </a:p>
        </p:txBody>
      </p:sp>
      <p:sp>
        <p:nvSpPr>
          <p:cNvPr id="12" name="Rectangle 11"/>
          <p:cNvSpPr>
            <a:spLocks/>
          </p:cNvSpPr>
          <p:nvPr/>
        </p:nvSpPr>
        <p:spPr>
          <a:xfrm>
            <a:off x="1547664" y="2625410"/>
            <a:ext cx="1927974" cy="623248"/>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a:t>
            </a:r>
          </a:p>
        </p:txBody>
      </p:sp>
      <p:sp>
        <p:nvSpPr>
          <p:cNvPr id="13" name="Rectangle 12"/>
          <p:cNvSpPr>
            <a:spLocks/>
          </p:cNvSpPr>
          <p:nvPr/>
        </p:nvSpPr>
        <p:spPr>
          <a:xfrm>
            <a:off x="611561" y="3320910"/>
            <a:ext cx="976358" cy="623248"/>
          </a:xfrm>
          <a:prstGeom prst="rect">
            <a:avLst/>
          </a:prstGeom>
        </p:spPr>
        <p:txBody>
          <a:bodyPr wrap="none" lIns="68580" tIns="34290" rIns="68580" bIns="34290">
            <a:spAutoFit/>
          </a:bodyPr>
          <a:lstStyle/>
          <a:p>
            <a:r>
              <a:rPr lang="en-US" sz="3600" kern="3000" spc="40" dirty="0">
                <a:solidFill>
                  <a:schemeClr val="tx1">
                    <a:lumMod val="75000"/>
                    <a:lumOff val="25000"/>
                  </a:schemeClr>
                </a:solidFill>
                <a:latin typeface="Bebas" pitchFamily="2" charset="0"/>
              </a:rPr>
              <a:t>45%</a:t>
            </a:r>
            <a:endParaRPr lang="ms-MY" sz="3600" dirty="0">
              <a:solidFill>
                <a:schemeClr val="tx1">
                  <a:lumMod val="75000"/>
                  <a:lumOff val="25000"/>
                </a:schemeClr>
              </a:solidFill>
              <a:latin typeface="Bebas" pitchFamily="2" charset="0"/>
            </a:endParaRPr>
          </a:p>
        </p:txBody>
      </p:sp>
      <p:sp>
        <p:nvSpPr>
          <p:cNvPr id="14" name="Rectangle 13"/>
          <p:cNvSpPr>
            <a:spLocks/>
          </p:cNvSpPr>
          <p:nvPr/>
        </p:nvSpPr>
        <p:spPr>
          <a:xfrm>
            <a:off x="1547664" y="3351686"/>
            <a:ext cx="1927974" cy="623248"/>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a:t>
            </a:r>
          </a:p>
        </p:txBody>
      </p:sp>
      <p:sp>
        <p:nvSpPr>
          <p:cNvPr id="15" name="Rectangle 14"/>
          <p:cNvSpPr>
            <a:spLocks/>
          </p:cNvSpPr>
          <p:nvPr/>
        </p:nvSpPr>
        <p:spPr>
          <a:xfrm>
            <a:off x="611560" y="4040990"/>
            <a:ext cx="964238" cy="623248"/>
          </a:xfrm>
          <a:prstGeom prst="rect">
            <a:avLst/>
          </a:prstGeom>
        </p:spPr>
        <p:txBody>
          <a:bodyPr wrap="none" lIns="68580" tIns="34290" rIns="68580" bIns="34290">
            <a:spAutoFit/>
          </a:bodyPr>
          <a:lstStyle/>
          <a:p>
            <a:r>
              <a:rPr lang="en-US" sz="3600" kern="3000" spc="40" dirty="0">
                <a:solidFill>
                  <a:schemeClr val="tx1">
                    <a:lumMod val="75000"/>
                    <a:lumOff val="25000"/>
                  </a:schemeClr>
                </a:solidFill>
                <a:latin typeface="Bebas" pitchFamily="2" charset="0"/>
              </a:rPr>
              <a:t>89%</a:t>
            </a:r>
            <a:endParaRPr lang="ms-MY" sz="3600" dirty="0">
              <a:solidFill>
                <a:schemeClr val="tx1">
                  <a:lumMod val="75000"/>
                  <a:lumOff val="25000"/>
                </a:schemeClr>
              </a:solidFill>
              <a:latin typeface="Bebas" pitchFamily="2" charset="0"/>
            </a:endParaRPr>
          </a:p>
        </p:txBody>
      </p:sp>
      <p:sp>
        <p:nvSpPr>
          <p:cNvPr id="16" name="Rectangle 15"/>
          <p:cNvSpPr>
            <a:spLocks/>
          </p:cNvSpPr>
          <p:nvPr/>
        </p:nvSpPr>
        <p:spPr>
          <a:xfrm>
            <a:off x="1547664" y="4071767"/>
            <a:ext cx="1927974" cy="623248"/>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a:t>
            </a:r>
          </a:p>
        </p:txBody>
      </p:sp>
      <p:sp>
        <p:nvSpPr>
          <p:cNvPr id="17" name="TextBox 16"/>
          <p:cNvSpPr txBox="1">
            <a:spLocks/>
          </p:cNvSpPr>
          <p:nvPr/>
        </p:nvSpPr>
        <p:spPr>
          <a:xfrm>
            <a:off x="585700" y="1844173"/>
            <a:ext cx="3214780" cy="830997"/>
          </a:xfrm>
          <a:prstGeom prst="rect">
            <a:avLst/>
          </a:prstGeom>
          <a:noFill/>
        </p:spPr>
        <p:txBody>
          <a:bodyPr wrap="square" lIns="68580" tIns="34290" rIns="68580" bIns="34290" rtlCol="0">
            <a:spAutoFit/>
          </a:bodyPr>
          <a:lstStyle/>
          <a:p>
            <a:r>
              <a:rPr lang="en-US" sz="495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750" fill="hold"/>
                                        <p:tgtEl>
                                          <p:spTgt spid="11"/>
                                        </p:tgtEl>
                                        <p:attrNameLst>
                                          <p:attrName>ppt_x</p:attrName>
                                        </p:attrNameLst>
                                      </p:cBhvr>
                                      <p:tavLst>
                                        <p:tav tm="0">
                                          <p:val>
                                            <p:strVal val="#ppt_x"/>
                                          </p:val>
                                        </p:tav>
                                        <p:tav tm="100000">
                                          <p:val>
                                            <p:strVal val="#ppt_x"/>
                                          </p:val>
                                        </p:tav>
                                      </p:tavLst>
                                    </p:anim>
                                    <p:anim calcmode="lin" valueType="num">
                                      <p:cBhvr additive="base">
                                        <p:cTn id="13" dur="750" fill="hold"/>
                                        <p:tgtEl>
                                          <p:spTgt spid="11"/>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750" fill="hold"/>
                                        <p:tgtEl>
                                          <p:spTgt spid="12"/>
                                        </p:tgtEl>
                                        <p:attrNameLst>
                                          <p:attrName>ppt_x</p:attrName>
                                        </p:attrNameLst>
                                      </p:cBhvr>
                                      <p:tavLst>
                                        <p:tav tm="0">
                                          <p:val>
                                            <p:strVal val="#ppt_x"/>
                                          </p:val>
                                        </p:tav>
                                        <p:tav tm="100000">
                                          <p:val>
                                            <p:strVal val="#ppt_x"/>
                                          </p:val>
                                        </p:tav>
                                      </p:tavLst>
                                    </p:anim>
                                    <p:anim calcmode="lin" valueType="num">
                                      <p:cBhvr additive="base">
                                        <p:cTn id="17" dur="750" fill="hold"/>
                                        <p:tgtEl>
                                          <p:spTgt spid="12"/>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750" fill="hold"/>
                                        <p:tgtEl>
                                          <p:spTgt spid="13"/>
                                        </p:tgtEl>
                                        <p:attrNameLst>
                                          <p:attrName>ppt_x</p:attrName>
                                        </p:attrNameLst>
                                      </p:cBhvr>
                                      <p:tavLst>
                                        <p:tav tm="0">
                                          <p:val>
                                            <p:strVal val="#ppt_x"/>
                                          </p:val>
                                        </p:tav>
                                        <p:tav tm="100000">
                                          <p:val>
                                            <p:strVal val="#ppt_x"/>
                                          </p:val>
                                        </p:tav>
                                      </p:tavLst>
                                    </p:anim>
                                    <p:anim calcmode="lin" valueType="num">
                                      <p:cBhvr additive="base">
                                        <p:cTn id="22" dur="75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750" fill="hold"/>
                                        <p:tgtEl>
                                          <p:spTgt spid="14"/>
                                        </p:tgtEl>
                                        <p:attrNameLst>
                                          <p:attrName>ppt_x</p:attrName>
                                        </p:attrNameLst>
                                      </p:cBhvr>
                                      <p:tavLst>
                                        <p:tav tm="0">
                                          <p:val>
                                            <p:strVal val="#ppt_x"/>
                                          </p:val>
                                        </p:tav>
                                        <p:tav tm="100000">
                                          <p:val>
                                            <p:strVal val="#ppt_x"/>
                                          </p:val>
                                        </p:tav>
                                      </p:tavLst>
                                    </p:anim>
                                    <p:anim calcmode="lin" valueType="num">
                                      <p:cBhvr additive="base">
                                        <p:cTn id="26" dur="750" fill="hold"/>
                                        <p:tgtEl>
                                          <p:spTgt spid="14"/>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750" fill="hold"/>
                                        <p:tgtEl>
                                          <p:spTgt spid="15"/>
                                        </p:tgtEl>
                                        <p:attrNameLst>
                                          <p:attrName>ppt_x</p:attrName>
                                        </p:attrNameLst>
                                      </p:cBhvr>
                                      <p:tavLst>
                                        <p:tav tm="0">
                                          <p:val>
                                            <p:strVal val="#ppt_x"/>
                                          </p:val>
                                        </p:tav>
                                        <p:tav tm="100000">
                                          <p:val>
                                            <p:strVal val="#ppt_x"/>
                                          </p:val>
                                        </p:tav>
                                      </p:tavLst>
                                    </p:anim>
                                    <p:anim calcmode="lin" valueType="num">
                                      <p:cBhvr additive="base">
                                        <p:cTn id="31" dur="75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750" fill="hold"/>
                                        <p:tgtEl>
                                          <p:spTgt spid="16"/>
                                        </p:tgtEl>
                                        <p:attrNameLst>
                                          <p:attrName>ppt_x</p:attrName>
                                        </p:attrNameLst>
                                      </p:cBhvr>
                                      <p:tavLst>
                                        <p:tav tm="0">
                                          <p:val>
                                            <p:strVal val="#ppt_x"/>
                                          </p:val>
                                        </p:tav>
                                        <p:tav tm="100000">
                                          <p:val>
                                            <p:strVal val="#ppt_x"/>
                                          </p:val>
                                        </p:tav>
                                      </p:tavLst>
                                    </p:anim>
                                    <p:anim calcmode="lin" valueType="num">
                                      <p:cBhvr additive="base">
                                        <p:cTn id="35" dur="750" fill="hold"/>
                                        <p:tgtEl>
                                          <p:spTgt spid="16"/>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left)">
                                      <p:cBhvr>
                                        <p:cTn id="39" dur="500"/>
                                        <p:tgtEl>
                                          <p:spTgt spid="10">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0">
                                            <p:graphicEl>
                                              <a:chart seriesIdx="0" categoryIdx="0" bldStep="ptInSeries"/>
                                            </p:graphicEl>
                                          </p:spTgt>
                                        </p:tgtEl>
                                        <p:attrNameLst>
                                          <p:attrName>style.visibility</p:attrName>
                                        </p:attrNameLst>
                                      </p:cBhvr>
                                      <p:to>
                                        <p:strVal val="visible"/>
                                      </p:to>
                                    </p:set>
                                    <p:animEffect transition="in" filter="wipe(left)">
                                      <p:cBhvr>
                                        <p:cTn id="43" dur="500"/>
                                        <p:tgtEl>
                                          <p:spTgt spid="10">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0">
                                            <p:graphicEl>
                                              <a:chart seriesIdx="0" categoryIdx="1" bldStep="ptInSeries"/>
                                            </p:graphicEl>
                                          </p:spTgt>
                                        </p:tgtEl>
                                        <p:attrNameLst>
                                          <p:attrName>style.visibility</p:attrName>
                                        </p:attrNameLst>
                                      </p:cBhvr>
                                      <p:to>
                                        <p:strVal val="visible"/>
                                      </p:to>
                                    </p:set>
                                    <p:animEffect transition="in" filter="wipe(left)">
                                      <p:cBhvr>
                                        <p:cTn id="47" dur="500"/>
                                        <p:tgtEl>
                                          <p:spTgt spid="10">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0">
                                            <p:graphicEl>
                                              <a:chart seriesIdx="0" categoryIdx="2" bldStep="ptInSeries"/>
                                            </p:graphicEl>
                                          </p:spTgt>
                                        </p:tgtEl>
                                        <p:attrNameLst>
                                          <p:attrName>style.visibility</p:attrName>
                                        </p:attrNameLst>
                                      </p:cBhvr>
                                      <p:to>
                                        <p:strVal val="visible"/>
                                      </p:to>
                                    </p:set>
                                    <p:animEffect transition="in" filter="wipe(left)">
                                      <p:cBhvr>
                                        <p:cTn id="51" dur="500"/>
                                        <p:tgtEl>
                                          <p:spTgt spid="10">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0">
                                            <p:graphicEl>
                                              <a:chart seriesIdx="0" categoryIdx="3" bldStep="ptInSeries"/>
                                            </p:graphicEl>
                                          </p:spTgt>
                                        </p:tgtEl>
                                        <p:attrNameLst>
                                          <p:attrName>style.visibility</p:attrName>
                                        </p:attrNameLst>
                                      </p:cBhvr>
                                      <p:to>
                                        <p:strVal val="visible"/>
                                      </p:to>
                                    </p:set>
                                    <p:animEffect transition="in" filter="wipe(left)">
                                      <p:cBhvr>
                                        <p:cTn id="55" dur="500"/>
                                        <p:tgtEl>
                                          <p:spTgt spid="10">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0">
                                            <p:graphicEl>
                                              <a:chart seriesIdx="0" categoryIdx="4" bldStep="ptInSeries"/>
                                            </p:graphicEl>
                                          </p:spTgt>
                                        </p:tgtEl>
                                        <p:attrNameLst>
                                          <p:attrName>style.visibility</p:attrName>
                                        </p:attrNameLst>
                                      </p:cBhvr>
                                      <p:to>
                                        <p:strVal val="visible"/>
                                      </p:to>
                                    </p:set>
                                    <p:animEffect transition="in" filter="wipe(left)">
                                      <p:cBhvr>
                                        <p:cTn id="59" dur="500"/>
                                        <p:tgtEl>
                                          <p:spTgt spid="10">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0">
                                            <p:graphicEl>
                                              <a:chart seriesIdx="0" categoryIdx="5" bldStep="ptInSeries"/>
                                            </p:graphicEl>
                                          </p:spTgt>
                                        </p:tgtEl>
                                        <p:attrNameLst>
                                          <p:attrName>style.visibility</p:attrName>
                                        </p:attrNameLst>
                                      </p:cBhvr>
                                      <p:to>
                                        <p:strVal val="visible"/>
                                      </p:to>
                                    </p:set>
                                    <p:animEffect transition="in" filter="wipe(left)">
                                      <p:cBhvr>
                                        <p:cTn id="63" dur="500"/>
                                        <p:tgtEl>
                                          <p:spTgt spid="10">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El"/>
        </p:bldSub>
      </p:bldGraphic>
      <p:bldP spid="11" grpId="0"/>
      <p:bldP spid="12" grpId="0"/>
      <p:bldP spid="13" grpId="0"/>
      <p:bldP spid="14" grpId="0"/>
      <p:bldP spid="15" grpId="0"/>
      <p:bldP spid="16" grpId="0"/>
      <p:bldP spid="1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2559501" y="2202009"/>
            <a:ext cx="6120458" cy="2961816"/>
          </a:xfrm>
          <a:prstGeom prst="rect">
            <a:avLst/>
          </a:prstGeom>
          <a:noFill/>
          <a:effectLst/>
          <a:extLst>
            <a:ext uri="{909E8E84-426E-40DD-AFC4-6F175D3DCCD1}">
              <a14:hiddenFill xmlns:a14="http://schemas.microsoft.com/office/drawing/2010/main">
                <a:solidFill>
                  <a:srgbClr val="FFFFFF"/>
                </a:solidFill>
              </a14:hiddenFill>
            </a:ext>
          </a:extLst>
        </p:spPr>
      </p:pic>
      <p:sp>
        <p:nvSpPr>
          <p:cNvPr id="41" name="Rectangle 40"/>
          <p:cNvSpPr>
            <a:spLocks/>
          </p:cNvSpPr>
          <p:nvPr/>
        </p:nvSpPr>
        <p:spPr>
          <a:xfrm>
            <a:off x="2444187" y="2067484"/>
            <a:ext cx="1195212" cy="156974"/>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NORTH AMERICA</a:t>
            </a:r>
          </a:p>
        </p:txBody>
      </p:sp>
      <p:sp>
        <p:nvSpPr>
          <p:cNvPr id="42" name="Rectangle 41"/>
          <p:cNvSpPr>
            <a:spLocks/>
          </p:cNvSpPr>
          <p:nvPr/>
        </p:nvSpPr>
        <p:spPr>
          <a:xfrm>
            <a:off x="2703297" y="4371740"/>
            <a:ext cx="1185981" cy="222141"/>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SOUTH AMERICA</a:t>
            </a:r>
          </a:p>
        </p:txBody>
      </p:sp>
      <p:sp>
        <p:nvSpPr>
          <p:cNvPr id="43" name="Rectangle 42"/>
          <p:cNvSpPr>
            <a:spLocks/>
          </p:cNvSpPr>
          <p:nvPr/>
        </p:nvSpPr>
        <p:spPr>
          <a:xfrm>
            <a:off x="4783063" y="4403077"/>
            <a:ext cx="728544" cy="156974"/>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SOUTH AFRICA</a:t>
            </a:r>
          </a:p>
        </p:txBody>
      </p:sp>
      <p:sp>
        <p:nvSpPr>
          <p:cNvPr id="44" name="Rectangle 43"/>
          <p:cNvSpPr>
            <a:spLocks/>
          </p:cNvSpPr>
          <p:nvPr/>
        </p:nvSpPr>
        <p:spPr>
          <a:xfrm>
            <a:off x="6231689" y="3615318"/>
            <a:ext cx="443157" cy="180357"/>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ASIA</a:t>
            </a:r>
          </a:p>
        </p:txBody>
      </p:sp>
      <p:sp>
        <p:nvSpPr>
          <p:cNvPr id="45" name="Rectangle 44"/>
          <p:cNvSpPr>
            <a:spLocks/>
          </p:cNvSpPr>
          <p:nvPr/>
        </p:nvSpPr>
        <p:spPr>
          <a:xfrm>
            <a:off x="5563508" y="2512745"/>
            <a:ext cx="740189" cy="228984"/>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EUROPE</a:t>
            </a:r>
          </a:p>
        </p:txBody>
      </p:sp>
      <p:sp>
        <p:nvSpPr>
          <p:cNvPr id="46" name="Rectangle 45"/>
          <p:cNvSpPr>
            <a:spLocks/>
          </p:cNvSpPr>
          <p:nvPr/>
        </p:nvSpPr>
        <p:spPr>
          <a:xfrm>
            <a:off x="7023777" y="4795526"/>
            <a:ext cx="1006234" cy="152277"/>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AUSTRALIA</a:t>
            </a:r>
          </a:p>
        </p:txBody>
      </p:sp>
      <p:cxnSp>
        <p:nvCxnSpPr>
          <p:cNvPr id="47" name="Straight Connector 46"/>
          <p:cNvCxnSpPr>
            <a:cxnSpLocks/>
          </p:cNvCxnSpPr>
          <p:nvPr/>
        </p:nvCxnSpPr>
        <p:spPr>
          <a:xfrm>
            <a:off x="3141971" y="2563623"/>
            <a:ext cx="2791630" cy="511973"/>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a:off x="3141971" y="2571539"/>
            <a:ext cx="245230" cy="437943"/>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9" name="Oval 48"/>
          <p:cNvSpPr>
            <a:spLocks/>
          </p:cNvSpPr>
          <p:nvPr/>
        </p:nvSpPr>
        <p:spPr>
          <a:xfrm>
            <a:off x="3080092" y="2500009"/>
            <a:ext cx="123756" cy="12722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0" name="Straight Connector 49"/>
          <p:cNvCxnSpPr>
            <a:cxnSpLocks/>
          </p:cNvCxnSpPr>
          <p:nvPr/>
        </p:nvCxnSpPr>
        <p:spPr>
          <a:xfrm flipH="1">
            <a:off x="5933602" y="2800977"/>
            <a:ext cx="316211" cy="307681"/>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Oval 50"/>
          <p:cNvSpPr>
            <a:spLocks/>
          </p:cNvSpPr>
          <p:nvPr/>
        </p:nvSpPr>
        <p:spPr>
          <a:xfrm>
            <a:off x="5871722" y="3011981"/>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2" name="Straight Connector 51"/>
          <p:cNvCxnSpPr>
            <a:cxnSpLocks/>
          </p:cNvCxnSpPr>
          <p:nvPr/>
        </p:nvCxnSpPr>
        <p:spPr>
          <a:xfrm flipH="1">
            <a:off x="6300193" y="2621293"/>
            <a:ext cx="969533" cy="13630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3" name="Oval 52"/>
          <p:cNvSpPr>
            <a:spLocks/>
          </p:cNvSpPr>
          <p:nvPr/>
        </p:nvSpPr>
        <p:spPr>
          <a:xfrm>
            <a:off x="6231687" y="2692380"/>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4" name="Straight Connector 53"/>
          <p:cNvCxnSpPr>
            <a:cxnSpLocks/>
          </p:cNvCxnSpPr>
          <p:nvPr/>
        </p:nvCxnSpPr>
        <p:spPr>
          <a:xfrm flipH="1">
            <a:off x="6948264" y="2666275"/>
            <a:ext cx="306156" cy="41777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5" name="Oval 54"/>
          <p:cNvSpPr>
            <a:spLocks/>
          </p:cNvSpPr>
          <p:nvPr/>
        </p:nvSpPr>
        <p:spPr>
          <a:xfrm>
            <a:off x="7236296" y="2557678"/>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6" name="Oval 55"/>
          <p:cNvSpPr>
            <a:spLocks/>
          </p:cNvSpPr>
          <p:nvPr/>
        </p:nvSpPr>
        <p:spPr>
          <a:xfrm>
            <a:off x="6890696" y="3020436"/>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7" name="Straight Connector 56"/>
          <p:cNvCxnSpPr>
            <a:cxnSpLocks/>
          </p:cNvCxnSpPr>
          <p:nvPr/>
        </p:nvCxnSpPr>
        <p:spPr>
          <a:xfrm>
            <a:off x="3399982" y="3003587"/>
            <a:ext cx="922370" cy="1098752"/>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Oval 57"/>
          <p:cNvSpPr>
            <a:spLocks/>
          </p:cNvSpPr>
          <p:nvPr/>
        </p:nvSpPr>
        <p:spPr>
          <a:xfrm>
            <a:off x="4304228" y="4083708"/>
            <a:ext cx="123756" cy="12722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9" name="Oval 58"/>
          <p:cNvSpPr>
            <a:spLocks/>
          </p:cNvSpPr>
          <p:nvPr/>
        </p:nvSpPr>
        <p:spPr>
          <a:xfrm>
            <a:off x="3348382" y="2954324"/>
            <a:ext cx="123756" cy="12722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60" name="Straight Connector 59"/>
          <p:cNvCxnSpPr>
            <a:cxnSpLocks/>
          </p:cNvCxnSpPr>
          <p:nvPr/>
        </p:nvCxnSpPr>
        <p:spPr>
          <a:xfrm>
            <a:off x="3228171" y="3933397"/>
            <a:ext cx="722983" cy="150311"/>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cxnSpLocks/>
          </p:cNvCxnSpPr>
          <p:nvPr/>
        </p:nvCxnSpPr>
        <p:spPr>
          <a:xfrm flipH="1">
            <a:off x="3930926" y="3558907"/>
            <a:ext cx="1395192" cy="49438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2" name="Oval 61"/>
          <p:cNvSpPr>
            <a:spLocks/>
          </p:cNvSpPr>
          <p:nvPr/>
        </p:nvSpPr>
        <p:spPr>
          <a:xfrm>
            <a:off x="3827398" y="4020093"/>
            <a:ext cx="123756" cy="12722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3" name="Rectangle 62"/>
          <p:cNvSpPr>
            <a:spLocks/>
          </p:cNvSpPr>
          <p:nvPr/>
        </p:nvSpPr>
        <p:spPr>
          <a:xfrm>
            <a:off x="305651" y="1946550"/>
            <a:ext cx="1967620" cy="1546577"/>
          </a:xfrm>
          <a:prstGeom prst="rect">
            <a:avLst/>
          </a:prstGeom>
        </p:spPr>
        <p:txBody>
          <a:bodyPr wrap="square" lIns="68580" tIns="34290" rIns="68580" bIns="34290">
            <a:spAutoFit/>
          </a:bodyPr>
          <a:lstStyle/>
          <a:p>
            <a:r>
              <a:rPr lang="en-US" sz="96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9600" dirty="0">
              <a:solidFill>
                <a:schemeClr val="tx1">
                  <a:lumMod val="75000"/>
                  <a:lumOff val="25000"/>
                </a:schemeClr>
              </a:solidFill>
              <a:latin typeface="Bebas Neue" pitchFamily="34" charset="0"/>
            </a:endParaRPr>
          </a:p>
        </p:txBody>
      </p:sp>
      <p:sp>
        <p:nvSpPr>
          <p:cNvPr id="64" name="Rectangle 63"/>
          <p:cNvSpPr>
            <a:spLocks/>
          </p:cNvSpPr>
          <p:nvPr/>
        </p:nvSpPr>
        <p:spPr>
          <a:xfrm>
            <a:off x="305652" y="3140968"/>
            <a:ext cx="1916853" cy="684803"/>
          </a:xfrm>
          <a:prstGeom prst="rect">
            <a:avLst/>
          </a:prstGeom>
        </p:spPr>
        <p:txBody>
          <a:bodyPr wrap="square" lIns="68580" tIns="34290" rIns="68580" bIns="34290">
            <a:spAutoFit/>
          </a:bodyPr>
          <a:lstStyle/>
          <a:p>
            <a:r>
              <a:rPr lang="en-US" sz="4000" dirty="0">
                <a:solidFill>
                  <a:schemeClr val="tx1">
                    <a:lumMod val="75000"/>
                    <a:lumOff val="25000"/>
                  </a:schemeClr>
                </a:solidFill>
                <a:latin typeface="Bebas Neue" pitchFamily="34" charset="0"/>
                <a:ea typeface="Florin Sans" pitchFamily="2" charset="0"/>
                <a:cs typeface="Vijaya" pitchFamily="34" charset="0"/>
              </a:rPr>
              <a:t>countries</a:t>
            </a:r>
            <a:endParaRPr lang="ms-MY" sz="4000" dirty="0">
              <a:solidFill>
                <a:schemeClr val="tx1">
                  <a:lumMod val="75000"/>
                  <a:lumOff val="25000"/>
                </a:schemeClr>
              </a:solidFill>
              <a:latin typeface="Bebas Neue" pitchFamily="34" charset="0"/>
            </a:endParaRPr>
          </a:p>
        </p:txBody>
      </p:sp>
      <p:cxnSp>
        <p:nvCxnSpPr>
          <p:cNvPr id="65" name="Straight Connector 64"/>
          <p:cNvCxnSpPr>
            <a:cxnSpLocks/>
          </p:cNvCxnSpPr>
          <p:nvPr/>
        </p:nvCxnSpPr>
        <p:spPr>
          <a:xfrm flipH="1" flipV="1">
            <a:off x="5334001" y="3554264"/>
            <a:ext cx="347606" cy="169405"/>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6" name="Rectangle 65"/>
          <p:cNvSpPr>
            <a:spLocks/>
          </p:cNvSpPr>
          <p:nvPr/>
        </p:nvSpPr>
        <p:spPr>
          <a:xfrm>
            <a:off x="323528" y="3571081"/>
            <a:ext cx="2160240" cy="1592744"/>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67" name="Oval 66"/>
          <p:cNvSpPr>
            <a:spLocks/>
          </p:cNvSpPr>
          <p:nvPr/>
        </p:nvSpPr>
        <p:spPr>
          <a:xfrm>
            <a:off x="5272122" y="3495292"/>
            <a:ext cx="123756" cy="12722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68" name="Straight Connector 67"/>
          <p:cNvCxnSpPr>
            <a:cxnSpLocks/>
          </p:cNvCxnSpPr>
          <p:nvPr/>
        </p:nvCxnSpPr>
        <p:spPr>
          <a:xfrm flipH="1" flipV="1">
            <a:off x="5676258" y="3679842"/>
            <a:ext cx="5350" cy="564488"/>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9" name="Oval 68"/>
          <p:cNvSpPr>
            <a:spLocks/>
          </p:cNvSpPr>
          <p:nvPr/>
        </p:nvSpPr>
        <p:spPr>
          <a:xfrm>
            <a:off x="5619729" y="3625882"/>
            <a:ext cx="123756" cy="12722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70" name="Straight Connector 69"/>
          <p:cNvCxnSpPr>
            <a:cxnSpLocks/>
          </p:cNvCxnSpPr>
          <p:nvPr/>
        </p:nvCxnSpPr>
        <p:spPr>
          <a:xfrm flipV="1">
            <a:off x="5709857" y="3793083"/>
            <a:ext cx="1526440" cy="506649"/>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1" name="Oval 70"/>
          <p:cNvSpPr>
            <a:spLocks/>
          </p:cNvSpPr>
          <p:nvPr/>
        </p:nvSpPr>
        <p:spPr>
          <a:xfrm>
            <a:off x="5619729" y="4218645"/>
            <a:ext cx="123756" cy="12722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72" name="Straight Connector 71"/>
          <p:cNvCxnSpPr>
            <a:cxnSpLocks/>
          </p:cNvCxnSpPr>
          <p:nvPr/>
        </p:nvCxnSpPr>
        <p:spPr>
          <a:xfrm flipH="1" flipV="1">
            <a:off x="7293777" y="3790853"/>
            <a:ext cx="457335" cy="706929"/>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3" name="Oval 72"/>
          <p:cNvSpPr>
            <a:spLocks/>
          </p:cNvSpPr>
          <p:nvPr/>
        </p:nvSpPr>
        <p:spPr>
          <a:xfrm>
            <a:off x="7668344" y="4389185"/>
            <a:ext cx="123756" cy="12722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74" name="Oval 73"/>
          <p:cNvSpPr>
            <a:spLocks/>
          </p:cNvSpPr>
          <p:nvPr/>
        </p:nvSpPr>
        <p:spPr>
          <a:xfrm>
            <a:off x="7221444" y="3702628"/>
            <a:ext cx="123756" cy="12722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75" name="Line 2"/>
          <p:cNvSpPr>
            <a:spLocks noChangeShapeType="1"/>
          </p:cNvSpPr>
          <p:nvPr/>
        </p:nvSpPr>
        <p:spPr bwMode="auto">
          <a:xfrm>
            <a:off x="1033193" y="1420103"/>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76" name="Text Box 7"/>
          <p:cNvSpPr txBox="1">
            <a:spLocks noChangeArrowheads="1"/>
          </p:cNvSpPr>
          <p:nvPr/>
        </p:nvSpPr>
        <p:spPr bwMode="auto">
          <a:xfrm>
            <a:off x="2854707" y="855476"/>
            <a:ext cx="3468257"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Sales Performance</a:t>
            </a:r>
          </a:p>
        </p:txBody>
      </p:sp>
      <p:sp>
        <p:nvSpPr>
          <p:cNvPr id="77" name="Text Box 7"/>
          <p:cNvSpPr txBox="1">
            <a:spLocks noChangeArrowheads="1"/>
          </p:cNvSpPr>
          <p:nvPr/>
        </p:nvSpPr>
        <p:spPr bwMode="auto">
          <a:xfrm>
            <a:off x="538018" y="1437579"/>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animEffect transition="in" filter="fade">
                                      <p:cBhvr>
                                        <p:cTn id="9" dur="500"/>
                                        <p:tgtEl>
                                          <p:spTgt spid="7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5"/>
                                        </p:tgtEl>
                                        <p:attrNameLst>
                                          <p:attrName>style.visibility</p:attrName>
                                        </p:attrNameLst>
                                      </p:cBhvr>
                                      <p:to>
                                        <p:strVal val="visible"/>
                                      </p:to>
                                    </p:set>
                                    <p:anim calcmode="lin" valueType="num">
                                      <p:cBhvr>
                                        <p:cTn id="13" dur="500" fill="hold"/>
                                        <p:tgtEl>
                                          <p:spTgt spid="75"/>
                                        </p:tgtEl>
                                        <p:attrNameLst>
                                          <p:attrName>ppt_w</p:attrName>
                                        </p:attrNameLst>
                                      </p:cBhvr>
                                      <p:tavLst>
                                        <p:tav tm="0">
                                          <p:val>
                                            <p:fltVal val="0"/>
                                          </p:val>
                                        </p:tav>
                                        <p:tav tm="100000">
                                          <p:val>
                                            <p:strVal val="#ppt_w"/>
                                          </p:val>
                                        </p:tav>
                                      </p:tavLst>
                                    </p:anim>
                                    <p:anim calcmode="lin" valueType="num">
                                      <p:cBhvr>
                                        <p:cTn id="14" dur="500" fill="hold"/>
                                        <p:tgtEl>
                                          <p:spTgt spid="75"/>
                                        </p:tgtEl>
                                        <p:attrNameLst>
                                          <p:attrName>ppt_h</p:attrName>
                                        </p:attrNameLst>
                                      </p:cBhvr>
                                      <p:tavLst>
                                        <p:tav tm="0">
                                          <p:val>
                                            <p:fltVal val="0"/>
                                          </p:val>
                                        </p:tav>
                                        <p:tav tm="100000">
                                          <p:val>
                                            <p:strVal val="#ppt_h"/>
                                          </p:val>
                                        </p:tav>
                                      </p:tavLst>
                                    </p:anim>
                                    <p:animEffect transition="in" filter="fade">
                                      <p:cBhvr>
                                        <p:cTn id="15" dur="500"/>
                                        <p:tgtEl>
                                          <p:spTgt spid="7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p:cTn id="19" dur="500" fill="hold"/>
                                        <p:tgtEl>
                                          <p:spTgt spid="77"/>
                                        </p:tgtEl>
                                        <p:attrNameLst>
                                          <p:attrName>ppt_w</p:attrName>
                                        </p:attrNameLst>
                                      </p:cBhvr>
                                      <p:tavLst>
                                        <p:tav tm="0">
                                          <p:val>
                                            <p:fltVal val="0"/>
                                          </p:val>
                                        </p:tav>
                                        <p:tav tm="100000">
                                          <p:val>
                                            <p:strVal val="#ppt_w"/>
                                          </p:val>
                                        </p:tav>
                                      </p:tavLst>
                                    </p:anim>
                                    <p:anim calcmode="lin" valueType="num">
                                      <p:cBhvr>
                                        <p:cTn id="20" dur="500" fill="hold"/>
                                        <p:tgtEl>
                                          <p:spTgt spid="77"/>
                                        </p:tgtEl>
                                        <p:attrNameLst>
                                          <p:attrName>ppt_h</p:attrName>
                                        </p:attrNameLst>
                                      </p:cBhvr>
                                      <p:tavLst>
                                        <p:tav tm="0">
                                          <p:val>
                                            <p:fltVal val="0"/>
                                          </p:val>
                                        </p:tav>
                                        <p:tav tm="100000">
                                          <p:val>
                                            <p:strVal val="#ppt_h"/>
                                          </p:val>
                                        </p:tav>
                                      </p:tavLst>
                                    </p:anim>
                                    <p:animEffect transition="in" filter="fade">
                                      <p:cBhvr>
                                        <p:cTn id="21" dur="500"/>
                                        <p:tgtEl>
                                          <p:spTgt spid="77"/>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63"/>
                                        </p:tgtEl>
                                        <p:attrNameLst>
                                          <p:attrName>style.visibility</p:attrName>
                                        </p:attrNameLst>
                                      </p:cBhvr>
                                      <p:to>
                                        <p:strVal val="visible"/>
                                      </p:to>
                                    </p:set>
                                    <p:anim calcmode="lin" valueType="num">
                                      <p:cBhvr additive="base">
                                        <p:cTn id="25" dur="750" fill="hold"/>
                                        <p:tgtEl>
                                          <p:spTgt spid="63"/>
                                        </p:tgtEl>
                                        <p:attrNameLst>
                                          <p:attrName>ppt_x</p:attrName>
                                        </p:attrNameLst>
                                      </p:cBhvr>
                                      <p:tavLst>
                                        <p:tav tm="0">
                                          <p:val>
                                            <p:strVal val="#ppt_x"/>
                                          </p:val>
                                        </p:tav>
                                        <p:tav tm="100000">
                                          <p:val>
                                            <p:strVal val="#ppt_x"/>
                                          </p:val>
                                        </p:tav>
                                      </p:tavLst>
                                    </p:anim>
                                    <p:anim calcmode="lin" valueType="num">
                                      <p:cBhvr additive="base">
                                        <p:cTn id="26" dur="750" fill="hold"/>
                                        <p:tgtEl>
                                          <p:spTgt spid="63"/>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64"/>
                                        </p:tgtEl>
                                        <p:attrNameLst>
                                          <p:attrName>style.visibility</p:attrName>
                                        </p:attrNameLst>
                                      </p:cBhvr>
                                      <p:to>
                                        <p:strVal val="visible"/>
                                      </p:to>
                                    </p:set>
                                    <p:anim calcmode="lin" valueType="num">
                                      <p:cBhvr additive="base">
                                        <p:cTn id="29" dur="750" fill="hold"/>
                                        <p:tgtEl>
                                          <p:spTgt spid="64"/>
                                        </p:tgtEl>
                                        <p:attrNameLst>
                                          <p:attrName>ppt_x</p:attrName>
                                        </p:attrNameLst>
                                      </p:cBhvr>
                                      <p:tavLst>
                                        <p:tav tm="0">
                                          <p:val>
                                            <p:strVal val="#ppt_x"/>
                                          </p:val>
                                        </p:tav>
                                        <p:tav tm="100000">
                                          <p:val>
                                            <p:strVal val="#ppt_x"/>
                                          </p:val>
                                        </p:tav>
                                      </p:tavLst>
                                    </p:anim>
                                    <p:anim calcmode="lin" valueType="num">
                                      <p:cBhvr additive="base">
                                        <p:cTn id="30" dur="750" fill="hold"/>
                                        <p:tgtEl>
                                          <p:spTgt spid="64"/>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66"/>
                                        </p:tgtEl>
                                        <p:attrNameLst>
                                          <p:attrName>style.visibility</p:attrName>
                                        </p:attrNameLst>
                                      </p:cBhvr>
                                      <p:to>
                                        <p:strVal val="visible"/>
                                      </p:to>
                                    </p:set>
                                    <p:anim calcmode="lin" valueType="num">
                                      <p:cBhvr additive="base">
                                        <p:cTn id="33" dur="750" fill="hold"/>
                                        <p:tgtEl>
                                          <p:spTgt spid="66"/>
                                        </p:tgtEl>
                                        <p:attrNameLst>
                                          <p:attrName>ppt_x</p:attrName>
                                        </p:attrNameLst>
                                      </p:cBhvr>
                                      <p:tavLst>
                                        <p:tav tm="0">
                                          <p:val>
                                            <p:strVal val="#ppt_x"/>
                                          </p:val>
                                        </p:tav>
                                        <p:tav tm="100000">
                                          <p:val>
                                            <p:strVal val="#ppt_x"/>
                                          </p:val>
                                        </p:tav>
                                      </p:tavLst>
                                    </p:anim>
                                    <p:anim calcmode="lin" valueType="num">
                                      <p:cBhvr additive="base">
                                        <p:cTn id="34" dur="750" fill="hold"/>
                                        <p:tgtEl>
                                          <p:spTgt spid="66"/>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250"/>
                                        <p:tgtEl>
                                          <p:spTgt spid="41"/>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250"/>
                                        <p:tgtEl>
                                          <p:spTgt spid="42"/>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250"/>
                                        <p:tgtEl>
                                          <p:spTgt spid="43"/>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250"/>
                                        <p:tgtEl>
                                          <p:spTgt spid="45"/>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250"/>
                                        <p:tgtEl>
                                          <p:spTgt spid="44"/>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fade">
                                      <p:cBhvr>
                                        <p:cTn id="62" dur="250"/>
                                        <p:tgtEl>
                                          <p:spTgt spid="46"/>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cBhvr>
                                        <p:cTn id="66" dur="500" fill="hold"/>
                                        <p:tgtEl>
                                          <p:spTgt spid="56"/>
                                        </p:tgtEl>
                                        <p:attrNameLst>
                                          <p:attrName>ppt_w</p:attrName>
                                        </p:attrNameLst>
                                      </p:cBhvr>
                                      <p:tavLst>
                                        <p:tav tm="0">
                                          <p:val>
                                            <p:fltVal val="0"/>
                                          </p:val>
                                        </p:tav>
                                        <p:tav tm="100000">
                                          <p:val>
                                            <p:strVal val="#ppt_w"/>
                                          </p:val>
                                        </p:tav>
                                      </p:tavLst>
                                    </p:anim>
                                    <p:anim calcmode="lin" valueType="num">
                                      <p:cBhvr>
                                        <p:cTn id="67" dur="500" fill="hold"/>
                                        <p:tgtEl>
                                          <p:spTgt spid="56"/>
                                        </p:tgtEl>
                                        <p:attrNameLst>
                                          <p:attrName>ppt_h</p:attrName>
                                        </p:attrNameLst>
                                      </p:cBhvr>
                                      <p:tavLst>
                                        <p:tav tm="0">
                                          <p:val>
                                            <p:fltVal val="0"/>
                                          </p:val>
                                        </p:tav>
                                        <p:tav tm="100000">
                                          <p:val>
                                            <p:strVal val="#ppt_h"/>
                                          </p:val>
                                        </p:tav>
                                      </p:tavLst>
                                    </p:anim>
                                    <p:animEffect transition="in" filter="fade">
                                      <p:cBhvr>
                                        <p:cTn id="68" dur="500"/>
                                        <p:tgtEl>
                                          <p:spTgt spid="56"/>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54"/>
                                        </p:tgtEl>
                                        <p:attrNameLst>
                                          <p:attrName>style.visibility</p:attrName>
                                        </p:attrNameLst>
                                      </p:cBhvr>
                                      <p:to>
                                        <p:strVal val="visible"/>
                                      </p:to>
                                    </p:set>
                                    <p:animEffect transition="in" filter="wipe(down)">
                                      <p:cBhvr>
                                        <p:cTn id="72" dur="500"/>
                                        <p:tgtEl>
                                          <p:spTgt spid="54"/>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fltVal val="0"/>
                                          </p:val>
                                        </p:tav>
                                        <p:tav tm="100000">
                                          <p:val>
                                            <p:strVal val="#ppt_w"/>
                                          </p:val>
                                        </p:tav>
                                      </p:tavLst>
                                    </p:anim>
                                    <p:anim calcmode="lin" valueType="num">
                                      <p:cBhvr>
                                        <p:cTn id="77" dur="500" fill="hold"/>
                                        <p:tgtEl>
                                          <p:spTgt spid="55"/>
                                        </p:tgtEl>
                                        <p:attrNameLst>
                                          <p:attrName>ppt_h</p:attrName>
                                        </p:attrNameLst>
                                      </p:cBhvr>
                                      <p:tavLst>
                                        <p:tav tm="0">
                                          <p:val>
                                            <p:fltVal val="0"/>
                                          </p:val>
                                        </p:tav>
                                        <p:tav tm="100000">
                                          <p:val>
                                            <p:strVal val="#ppt_h"/>
                                          </p:val>
                                        </p:tav>
                                      </p:tavLst>
                                    </p:anim>
                                    <p:animEffect transition="in" filter="fade">
                                      <p:cBhvr>
                                        <p:cTn id="78" dur="500"/>
                                        <p:tgtEl>
                                          <p:spTgt spid="55"/>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wipe(right)">
                                      <p:cBhvr>
                                        <p:cTn id="82" dur="500"/>
                                        <p:tgtEl>
                                          <p:spTgt spid="52"/>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p:cTn id="86" dur="500" fill="hold"/>
                                        <p:tgtEl>
                                          <p:spTgt spid="53"/>
                                        </p:tgtEl>
                                        <p:attrNameLst>
                                          <p:attrName>ppt_w</p:attrName>
                                        </p:attrNameLst>
                                      </p:cBhvr>
                                      <p:tavLst>
                                        <p:tav tm="0">
                                          <p:val>
                                            <p:fltVal val="0"/>
                                          </p:val>
                                        </p:tav>
                                        <p:tav tm="100000">
                                          <p:val>
                                            <p:strVal val="#ppt_w"/>
                                          </p:val>
                                        </p:tav>
                                      </p:tavLst>
                                    </p:anim>
                                    <p:anim calcmode="lin" valueType="num">
                                      <p:cBhvr>
                                        <p:cTn id="87" dur="500" fill="hold"/>
                                        <p:tgtEl>
                                          <p:spTgt spid="53"/>
                                        </p:tgtEl>
                                        <p:attrNameLst>
                                          <p:attrName>ppt_h</p:attrName>
                                        </p:attrNameLst>
                                      </p:cBhvr>
                                      <p:tavLst>
                                        <p:tav tm="0">
                                          <p:val>
                                            <p:fltVal val="0"/>
                                          </p:val>
                                        </p:tav>
                                        <p:tav tm="100000">
                                          <p:val>
                                            <p:strVal val="#ppt_h"/>
                                          </p:val>
                                        </p:tav>
                                      </p:tavLst>
                                    </p:anim>
                                    <p:animEffect transition="in" filter="fade">
                                      <p:cBhvr>
                                        <p:cTn id="88" dur="500"/>
                                        <p:tgtEl>
                                          <p:spTgt spid="53"/>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wipe(right)">
                                      <p:cBhvr>
                                        <p:cTn id="92" dur="500"/>
                                        <p:tgtEl>
                                          <p:spTgt spid="50"/>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51"/>
                                        </p:tgtEl>
                                        <p:attrNameLst>
                                          <p:attrName>style.visibility</p:attrName>
                                        </p:attrNameLst>
                                      </p:cBhvr>
                                      <p:to>
                                        <p:strVal val="visible"/>
                                      </p:to>
                                    </p:set>
                                    <p:anim calcmode="lin" valueType="num">
                                      <p:cBhvr>
                                        <p:cTn id="96" dur="500" fill="hold"/>
                                        <p:tgtEl>
                                          <p:spTgt spid="51"/>
                                        </p:tgtEl>
                                        <p:attrNameLst>
                                          <p:attrName>ppt_w</p:attrName>
                                        </p:attrNameLst>
                                      </p:cBhvr>
                                      <p:tavLst>
                                        <p:tav tm="0">
                                          <p:val>
                                            <p:fltVal val="0"/>
                                          </p:val>
                                        </p:tav>
                                        <p:tav tm="100000">
                                          <p:val>
                                            <p:strVal val="#ppt_w"/>
                                          </p:val>
                                        </p:tav>
                                      </p:tavLst>
                                    </p:anim>
                                    <p:anim calcmode="lin" valueType="num">
                                      <p:cBhvr>
                                        <p:cTn id="97" dur="500" fill="hold"/>
                                        <p:tgtEl>
                                          <p:spTgt spid="51"/>
                                        </p:tgtEl>
                                        <p:attrNameLst>
                                          <p:attrName>ppt_h</p:attrName>
                                        </p:attrNameLst>
                                      </p:cBhvr>
                                      <p:tavLst>
                                        <p:tav tm="0">
                                          <p:val>
                                            <p:fltVal val="0"/>
                                          </p:val>
                                        </p:tav>
                                        <p:tav tm="100000">
                                          <p:val>
                                            <p:strVal val="#ppt_h"/>
                                          </p:val>
                                        </p:tav>
                                      </p:tavLst>
                                    </p:anim>
                                    <p:animEffect transition="in" filter="fade">
                                      <p:cBhvr>
                                        <p:cTn id="98" dur="500"/>
                                        <p:tgtEl>
                                          <p:spTgt spid="51"/>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47"/>
                                        </p:tgtEl>
                                        <p:attrNameLst>
                                          <p:attrName>style.visibility</p:attrName>
                                        </p:attrNameLst>
                                      </p:cBhvr>
                                      <p:to>
                                        <p:strVal val="visible"/>
                                      </p:to>
                                    </p:set>
                                    <p:animEffect transition="in" filter="wipe(right)">
                                      <p:cBhvr>
                                        <p:cTn id="102" dur="500"/>
                                        <p:tgtEl>
                                          <p:spTgt spid="47"/>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p:cTn id="106" dur="500" fill="hold"/>
                                        <p:tgtEl>
                                          <p:spTgt spid="49"/>
                                        </p:tgtEl>
                                        <p:attrNameLst>
                                          <p:attrName>ppt_w</p:attrName>
                                        </p:attrNameLst>
                                      </p:cBhvr>
                                      <p:tavLst>
                                        <p:tav tm="0">
                                          <p:val>
                                            <p:fltVal val="0"/>
                                          </p:val>
                                        </p:tav>
                                        <p:tav tm="100000">
                                          <p:val>
                                            <p:strVal val="#ppt_w"/>
                                          </p:val>
                                        </p:tav>
                                      </p:tavLst>
                                    </p:anim>
                                    <p:anim calcmode="lin" valueType="num">
                                      <p:cBhvr>
                                        <p:cTn id="107" dur="500" fill="hold"/>
                                        <p:tgtEl>
                                          <p:spTgt spid="49"/>
                                        </p:tgtEl>
                                        <p:attrNameLst>
                                          <p:attrName>ppt_h</p:attrName>
                                        </p:attrNameLst>
                                      </p:cBhvr>
                                      <p:tavLst>
                                        <p:tav tm="0">
                                          <p:val>
                                            <p:fltVal val="0"/>
                                          </p:val>
                                        </p:tav>
                                        <p:tav tm="100000">
                                          <p:val>
                                            <p:strVal val="#ppt_h"/>
                                          </p:val>
                                        </p:tav>
                                      </p:tavLst>
                                    </p:anim>
                                    <p:animEffect transition="in" filter="fade">
                                      <p:cBhvr>
                                        <p:cTn id="108" dur="500"/>
                                        <p:tgtEl>
                                          <p:spTgt spid="49"/>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48"/>
                                        </p:tgtEl>
                                        <p:attrNameLst>
                                          <p:attrName>style.visibility</p:attrName>
                                        </p:attrNameLst>
                                      </p:cBhvr>
                                      <p:to>
                                        <p:strVal val="visible"/>
                                      </p:to>
                                    </p:set>
                                    <p:animEffect transition="in" filter="wipe(up)">
                                      <p:cBhvr>
                                        <p:cTn id="112" dur="500"/>
                                        <p:tgtEl>
                                          <p:spTgt spid="48"/>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59"/>
                                        </p:tgtEl>
                                        <p:attrNameLst>
                                          <p:attrName>style.visibility</p:attrName>
                                        </p:attrNameLst>
                                      </p:cBhvr>
                                      <p:to>
                                        <p:strVal val="visible"/>
                                      </p:to>
                                    </p:set>
                                    <p:anim calcmode="lin" valueType="num">
                                      <p:cBhvr>
                                        <p:cTn id="116" dur="500" fill="hold"/>
                                        <p:tgtEl>
                                          <p:spTgt spid="59"/>
                                        </p:tgtEl>
                                        <p:attrNameLst>
                                          <p:attrName>ppt_w</p:attrName>
                                        </p:attrNameLst>
                                      </p:cBhvr>
                                      <p:tavLst>
                                        <p:tav tm="0">
                                          <p:val>
                                            <p:fltVal val="0"/>
                                          </p:val>
                                        </p:tav>
                                        <p:tav tm="100000">
                                          <p:val>
                                            <p:strVal val="#ppt_w"/>
                                          </p:val>
                                        </p:tav>
                                      </p:tavLst>
                                    </p:anim>
                                    <p:anim calcmode="lin" valueType="num">
                                      <p:cBhvr>
                                        <p:cTn id="117" dur="500" fill="hold"/>
                                        <p:tgtEl>
                                          <p:spTgt spid="59"/>
                                        </p:tgtEl>
                                        <p:attrNameLst>
                                          <p:attrName>ppt_h</p:attrName>
                                        </p:attrNameLst>
                                      </p:cBhvr>
                                      <p:tavLst>
                                        <p:tav tm="0">
                                          <p:val>
                                            <p:fltVal val="0"/>
                                          </p:val>
                                        </p:tav>
                                        <p:tav tm="100000">
                                          <p:val>
                                            <p:strVal val="#ppt_h"/>
                                          </p:val>
                                        </p:tav>
                                      </p:tavLst>
                                    </p:anim>
                                    <p:animEffect transition="in" filter="fade">
                                      <p:cBhvr>
                                        <p:cTn id="118" dur="500"/>
                                        <p:tgtEl>
                                          <p:spTgt spid="59"/>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57"/>
                                        </p:tgtEl>
                                        <p:attrNameLst>
                                          <p:attrName>style.visibility</p:attrName>
                                        </p:attrNameLst>
                                      </p:cBhvr>
                                      <p:to>
                                        <p:strVal val="visible"/>
                                      </p:to>
                                    </p:set>
                                    <p:animEffect transition="in" filter="wipe(up)">
                                      <p:cBhvr>
                                        <p:cTn id="122" dur="500"/>
                                        <p:tgtEl>
                                          <p:spTgt spid="57"/>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58"/>
                                        </p:tgtEl>
                                        <p:attrNameLst>
                                          <p:attrName>style.visibility</p:attrName>
                                        </p:attrNameLst>
                                      </p:cBhvr>
                                      <p:to>
                                        <p:strVal val="visible"/>
                                      </p:to>
                                    </p:set>
                                    <p:anim calcmode="lin" valueType="num">
                                      <p:cBhvr>
                                        <p:cTn id="126" dur="500" fill="hold"/>
                                        <p:tgtEl>
                                          <p:spTgt spid="58"/>
                                        </p:tgtEl>
                                        <p:attrNameLst>
                                          <p:attrName>ppt_w</p:attrName>
                                        </p:attrNameLst>
                                      </p:cBhvr>
                                      <p:tavLst>
                                        <p:tav tm="0">
                                          <p:val>
                                            <p:fltVal val="0"/>
                                          </p:val>
                                        </p:tav>
                                        <p:tav tm="100000">
                                          <p:val>
                                            <p:strVal val="#ppt_w"/>
                                          </p:val>
                                        </p:tav>
                                      </p:tavLst>
                                    </p:anim>
                                    <p:anim calcmode="lin" valueType="num">
                                      <p:cBhvr>
                                        <p:cTn id="127" dur="500" fill="hold"/>
                                        <p:tgtEl>
                                          <p:spTgt spid="58"/>
                                        </p:tgtEl>
                                        <p:attrNameLst>
                                          <p:attrName>ppt_h</p:attrName>
                                        </p:attrNameLst>
                                      </p:cBhvr>
                                      <p:tavLst>
                                        <p:tav tm="0">
                                          <p:val>
                                            <p:fltVal val="0"/>
                                          </p:val>
                                        </p:tav>
                                        <p:tav tm="100000">
                                          <p:val>
                                            <p:strVal val="#ppt_h"/>
                                          </p:val>
                                        </p:tav>
                                      </p:tavLst>
                                    </p:anim>
                                    <p:animEffect transition="in" filter="fade">
                                      <p:cBhvr>
                                        <p:cTn id="128" dur="500"/>
                                        <p:tgtEl>
                                          <p:spTgt spid="58"/>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60"/>
                                        </p:tgtEl>
                                        <p:attrNameLst>
                                          <p:attrName>style.visibility</p:attrName>
                                        </p:attrNameLst>
                                      </p:cBhvr>
                                      <p:to>
                                        <p:strVal val="visible"/>
                                      </p:to>
                                    </p:set>
                                    <p:animEffect transition="in" filter="wipe(right)">
                                      <p:cBhvr>
                                        <p:cTn id="132" dur="500"/>
                                        <p:tgtEl>
                                          <p:spTgt spid="60"/>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62"/>
                                        </p:tgtEl>
                                        <p:attrNameLst>
                                          <p:attrName>style.visibility</p:attrName>
                                        </p:attrNameLst>
                                      </p:cBhvr>
                                      <p:to>
                                        <p:strVal val="visible"/>
                                      </p:to>
                                    </p:set>
                                    <p:anim calcmode="lin" valueType="num">
                                      <p:cBhvr>
                                        <p:cTn id="136" dur="500" fill="hold"/>
                                        <p:tgtEl>
                                          <p:spTgt spid="62"/>
                                        </p:tgtEl>
                                        <p:attrNameLst>
                                          <p:attrName>ppt_w</p:attrName>
                                        </p:attrNameLst>
                                      </p:cBhvr>
                                      <p:tavLst>
                                        <p:tav tm="0">
                                          <p:val>
                                            <p:fltVal val="0"/>
                                          </p:val>
                                        </p:tav>
                                        <p:tav tm="100000">
                                          <p:val>
                                            <p:strVal val="#ppt_w"/>
                                          </p:val>
                                        </p:tav>
                                      </p:tavLst>
                                    </p:anim>
                                    <p:anim calcmode="lin" valueType="num">
                                      <p:cBhvr>
                                        <p:cTn id="137" dur="500" fill="hold"/>
                                        <p:tgtEl>
                                          <p:spTgt spid="62"/>
                                        </p:tgtEl>
                                        <p:attrNameLst>
                                          <p:attrName>ppt_h</p:attrName>
                                        </p:attrNameLst>
                                      </p:cBhvr>
                                      <p:tavLst>
                                        <p:tav tm="0">
                                          <p:val>
                                            <p:fltVal val="0"/>
                                          </p:val>
                                        </p:tav>
                                        <p:tav tm="100000">
                                          <p:val>
                                            <p:strVal val="#ppt_h"/>
                                          </p:val>
                                        </p:tav>
                                      </p:tavLst>
                                    </p:anim>
                                    <p:animEffect transition="in" filter="fade">
                                      <p:cBhvr>
                                        <p:cTn id="138" dur="500"/>
                                        <p:tgtEl>
                                          <p:spTgt spid="62"/>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61"/>
                                        </p:tgtEl>
                                        <p:attrNameLst>
                                          <p:attrName>style.visibility</p:attrName>
                                        </p:attrNameLst>
                                      </p:cBhvr>
                                      <p:to>
                                        <p:strVal val="visible"/>
                                      </p:to>
                                    </p:set>
                                    <p:animEffect transition="in" filter="wipe(left)">
                                      <p:cBhvr>
                                        <p:cTn id="142" dur="500"/>
                                        <p:tgtEl>
                                          <p:spTgt spid="61"/>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67"/>
                                        </p:tgtEl>
                                        <p:attrNameLst>
                                          <p:attrName>style.visibility</p:attrName>
                                        </p:attrNameLst>
                                      </p:cBhvr>
                                      <p:to>
                                        <p:strVal val="visible"/>
                                      </p:to>
                                    </p:set>
                                    <p:anim calcmode="lin" valueType="num">
                                      <p:cBhvr>
                                        <p:cTn id="146" dur="500" fill="hold"/>
                                        <p:tgtEl>
                                          <p:spTgt spid="67"/>
                                        </p:tgtEl>
                                        <p:attrNameLst>
                                          <p:attrName>ppt_w</p:attrName>
                                        </p:attrNameLst>
                                      </p:cBhvr>
                                      <p:tavLst>
                                        <p:tav tm="0">
                                          <p:val>
                                            <p:fltVal val="0"/>
                                          </p:val>
                                        </p:tav>
                                        <p:tav tm="100000">
                                          <p:val>
                                            <p:strVal val="#ppt_w"/>
                                          </p:val>
                                        </p:tav>
                                      </p:tavLst>
                                    </p:anim>
                                    <p:anim calcmode="lin" valueType="num">
                                      <p:cBhvr>
                                        <p:cTn id="147" dur="500" fill="hold"/>
                                        <p:tgtEl>
                                          <p:spTgt spid="67"/>
                                        </p:tgtEl>
                                        <p:attrNameLst>
                                          <p:attrName>ppt_h</p:attrName>
                                        </p:attrNameLst>
                                      </p:cBhvr>
                                      <p:tavLst>
                                        <p:tav tm="0">
                                          <p:val>
                                            <p:fltVal val="0"/>
                                          </p:val>
                                        </p:tav>
                                        <p:tav tm="100000">
                                          <p:val>
                                            <p:strVal val="#ppt_h"/>
                                          </p:val>
                                        </p:tav>
                                      </p:tavLst>
                                    </p:anim>
                                    <p:animEffect transition="in" filter="fade">
                                      <p:cBhvr>
                                        <p:cTn id="148" dur="500"/>
                                        <p:tgtEl>
                                          <p:spTgt spid="67"/>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65"/>
                                        </p:tgtEl>
                                        <p:attrNameLst>
                                          <p:attrName>style.visibility</p:attrName>
                                        </p:attrNameLst>
                                      </p:cBhvr>
                                      <p:to>
                                        <p:strVal val="visible"/>
                                      </p:to>
                                    </p:set>
                                    <p:animEffect transition="in" filter="wipe(left)">
                                      <p:cBhvr>
                                        <p:cTn id="152" dur="500"/>
                                        <p:tgtEl>
                                          <p:spTgt spid="65"/>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69"/>
                                        </p:tgtEl>
                                        <p:attrNameLst>
                                          <p:attrName>style.visibility</p:attrName>
                                        </p:attrNameLst>
                                      </p:cBhvr>
                                      <p:to>
                                        <p:strVal val="visible"/>
                                      </p:to>
                                    </p:set>
                                    <p:anim calcmode="lin" valueType="num">
                                      <p:cBhvr>
                                        <p:cTn id="156" dur="500" fill="hold"/>
                                        <p:tgtEl>
                                          <p:spTgt spid="69"/>
                                        </p:tgtEl>
                                        <p:attrNameLst>
                                          <p:attrName>ppt_w</p:attrName>
                                        </p:attrNameLst>
                                      </p:cBhvr>
                                      <p:tavLst>
                                        <p:tav tm="0">
                                          <p:val>
                                            <p:fltVal val="0"/>
                                          </p:val>
                                        </p:tav>
                                        <p:tav tm="100000">
                                          <p:val>
                                            <p:strVal val="#ppt_w"/>
                                          </p:val>
                                        </p:tav>
                                      </p:tavLst>
                                    </p:anim>
                                    <p:anim calcmode="lin" valueType="num">
                                      <p:cBhvr>
                                        <p:cTn id="157" dur="500" fill="hold"/>
                                        <p:tgtEl>
                                          <p:spTgt spid="69"/>
                                        </p:tgtEl>
                                        <p:attrNameLst>
                                          <p:attrName>ppt_h</p:attrName>
                                        </p:attrNameLst>
                                      </p:cBhvr>
                                      <p:tavLst>
                                        <p:tav tm="0">
                                          <p:val>
                                            <p:fltVal val="0"/>
                                          </p:val>
                                        </p:tav>
                                        <p:tav tm="100000">
                                          <p:val>
                                            <p:strVal val="#ppt_h"/>
                                          </p:val>
                                        </p:tav>
                                      </p:tavLst>
                                    </p:anim>
                                    <p:animEffect transition="in" filter="fade">
                                      <p:cBhvr>
                                        <p:cTn id="158" dur="500"/>
                                        <p:tgtEl>
                                          <p:spTgt spid="69"/>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68"/>
                                        </p:tgtEl>
                                        <p:attrNameLst>
                                          <p:attrName>style.visibility</p:attrName>
                                        </p:attrNameLst>
                                      </p:cBhvr>
                                      <p:to>
                                        <p:strVal val="visible"/>
                                      </p:to>
                                    </p:set>
                                    <p:animEffect transition="in" filter="wipe(up)">
                                      <p:cBhvr>
                                        <p:cTn id="162" dur="500"/>
                                        <p:tgtEl>
                                          <p:spTgt spid="68"/>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71"/>
                                        </p:tgtEl>
                                        <p:attrNameLst>
                                          <p:attrName>style.visibility</p:attrName>
                                        </p:attrNameLst>
                                      </p:cBhvr>
                                      <p:to>
                                        <p:strVal val="visible"/>
                                      </p:to>
                                    </p:set>
                                    <p:anim calcmode="lin" valueType="num">
                                      <p:cBhvr>
                                        <p:cTn id="166" dur="500" fill="hold"/>
                                        <p:tgtEl>
                                          <p:spTgt spid="71"/>
                                        </p:tgtEl>
                                        <p:attrNameLst>
                                          <p:attrName>ppt_w</p:attrName>
                                        </p:attrNameLst>
                                      </p:cBhvr>
                                      <p:tavLst>
                                        <p:tav tm="0">
                                          <p:val>
                                            <p:fltVal val="0"/>
                                          </p:val>
                                        </p:tav>
                                        <p:tav tm="100000">
                                          <p:val>
                                            <p:strVal val="#ppt_w"/>
                                          </p:val>
                                        </p:tav>
                                      </p:tavLst>
                                    </p:anim>
                                    <p:anim calcmode="lin" valueType="num">
                                      <p:cBhvr>
                                        <p:cTn id="167" dur="500" fill="hold"/>
                                        <p:tgtEl>
                                          <p:spTgt spid="71"/>
                                        </p:tgtEl>
                                        <p:attrNameLst>
                                          <p:attrName>ppt_h</p:attrName>
                                        </p:attrNameLst>
                                      </p:cBhvr>
                                      <p:tavLst>
                                        <p:tav tm="0">
                                          <p:val>
                                            <p:fltVal val="0"/>
                                          </p:val>
                                        </p:tav>
                                        <p:tav tm="100000">
                                          <p:val>
                                            <p:strVal val="#ppt_h"/>
                                          </p:val>
                                        </p:tav>
                                      </p:tavLst>
                                    </p:anim>
                                    <p:animEffect transition="in" filter="fade">
                                      <p:cBhvr>
                                        <p:cTn id="168" dur="500"/>
                                        <p:tgtEl>
                                          <p:spTgt spid="71"/>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70"/>
                                        </p:tgtEl>
                                        <p:attrNameLst>
                                          <p:attrName>style.visibility</p:attrName>
                                        </p:attrNameLst>
                                      </p:cBhvr>
                                      <p:to>
                                        <p:strVal val="visible"/>
                                      </p:to>
                                    </p:set>
                                    <p:animEffect transition="in" filter="wipe(left)">
                                      <p:cBhvr>
                                        <p:cTn id="172" dur="500"/>
                                        <p:tgtEl>
                                          <p:spTgt spid="70"/>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74"/>
                                        </p:tgtEl>
                                        <p:attrNameLst>
                                          <p:attrName>style.visibility</p:attrName>
                                        </p:attrNameLst>
                                      </p:cBhvr>
                                      <p:to>
                                        <p:strVal val="visible"/>
                                      </p:to>
                                    </p:set>
                                    <p:anim calcmode="lin" valueType="num">
                                      <p:cBhvr>
                                        <p:cTn id="176" dur="500" fill="hold"/>
                                        <p:tgtEl>
                                          <p:spTgt spid="74"/>
                                        </p:tgtEl>
                                        <p:attrNameLst>
                                          <p:attrName>ppt_w</p:attrName>
                                        </p:attrNameLst>
                                      </p:cBhvr>
                                      <p:tavLst>
                                        <p:tav tm="0">
                                          <p:val>
                                            <p:fltVal val="0"/>
                                          </p:val>
                                        </p:tav>
                                        <p:tav tm="100000">
                                          <p:val>
                                            <p:strVal val="#ppt_w"/>
                                          </p:val>
                                        </p:tav>
                                      </p:tavLst>
                                    </p:anim>
                                    <p:anim calcmode="lin" valueType="num">
                                      <p:cBhvr>
                                        <p:cTn id="177" dur="500" fill="hold"/>
                                        <p:tgtEl>
                                          <p:spTgt spid="74"/>
                                        </p:tgtEl>
                                        <p:attrNameLst>
                                          <p:attrName>ppt_h</p:attrName>
                                        </p:attrNameLst>
                                      </p:cBhvr>
                                      <p:tavLst>
                                        <p:tav tm="0">
                                          <p:val>
                                            <p:fltVal val="0"/>
                                          </p:val>
                                        </p:tav>
                                        <p:tav tm="100000">
                                          <p:val>
                                            <p:strVal val="#ppt_h"/>
                                          </p:val>
                                        </p:tav>
                                      </p:tavLst>
                                    </p:anim>
                                    <p:animEffect transition="in" filter="fade">
                                      <p:cBhvr>
                                        <p:cTn id="178" dur="500"/>
                                        <p:tgtEl>
                                          <p:spTgt spid="74"/>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72"/>
                                        </p:tgtEl>
                                        <p:attrNameLst>
                                          <p:attrName>style.visibility</p:attrName>
                                        </p:attrNameLst>
                                      </p:cBhvr>
                                      <p:to>
                                        <p:strVal val="visible"/>
                                      </p:to>
                                    </p:set>
                                    <p:animEffect transition="in" filter="wipe(left)">
                                      <p:cBhvr>
                                        <p:cTn id="182" dur="500"/>
                                        <p:tgtEl>
                                          <p:spTgt spid="72"/>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73"/>
                                        </p:tgtEl>
                                        <p:attrNameLst>
                                          <p:attrName>style.visibility</p:attrName>
                                        </p:attrNameLst>
                                      </p:cBhvr>
                                      <p:to>
                                        <p:strVal val="visible"/>
                                      </p:to>
                                    </p:set>
                                    <p:anim calcmode="lin" valueType="num">
                                      <p:cBhvr>
                                        <p:cTn id="186" dur="500" fill="hold"/>
                                        <p:tgtEl>
                                          <p:spTgt spid="73"/>
                                        </p:tgtEl>
                                        <p:attrNameLst>
                                          <p:attrName>ppt_w</p:attrName>
                                        </p:attrNameLst>
                                      </p:cBhvr>
                                      <p:tavLst>
                                        <p:tav tm="0">
                                          <p:val>
                                            <p:fltVal val="0"/>
                                          </p:val>
                                        </p:tav>
                                        <p:tav tm="100000">
                                          <p:val>
                                            <p:strVal val="#ppt_w"/>
                                          </p:val>
                                        </p:tav>
                                      </p:tavLst>
                                    </p:anim>
                                    <p:anim calcmode="lin" valueType="num">
                                      <p:cBhvr>
                                        <p:cTn id="187" dur="500" fill="hold"/>
                                        <p:tgtEl>
                                          <p:spTgt spid="73"/>
                                        </p:tgtEl>
                                        <p:attrNameLst>
                                          <p:attrName>ppt_h</p:attrName>
                                        </p:attrNameLst>
                                      </p:cBhvr>
                                      <p:tavLst>
                                        <p:tav tm="0">
                                          <p:val>
                                            <p:fltVal val="0"/>
                                          </p:val>
                                        </p:tav>
                                        <p:tav tm="100000">
                                          <p:val>
                                            <p:strVal val="#ppt_h"/>
                                          </p:val>
                                        </p:tav>
                                      </p:tavLst>
                                    </p:anim>
                                    <p:animEffect transition="in" filter="fade">
                                      <p:cBhvr>
                                        <p:cTn id="188"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9" grpId="0" animBg="1"/>
      <p:bldP spid="51" grpId="0" animBg="1"/>
      <p:bldP spid="53" grpId="0" animBg="1"/>
      <p:bldP spid="55" grpId="0" animBg="1"/>
      <p:bldP spid="56" grpId="0" animBg="1"/>
      <p:bldP spid="58" grpId="0" animBg="1"/>
      <p:bldP spid="59" grpId="0" animBg="1"/>
      <p:bldP spid="62" grpId="0" animBg="1"/>
      <p:bldP spid="63" grpId="0"/>
      <p:bldP spid="64" grpId="0"/>
      <p:bldP spid="66" grpId="0"/>
      <p:bldP spid="67" grpId="0" animBg="1"/>
      <p:bldP spid="69" grpId="0" animBg="1"/>
      <p:bldP spid="71" grpId="0" animBg="1"/>
      <p:bldP spid="73" grpId="0" animBg="1"/>
      <p:bldP spid="74" grpId="0" animBg="1"/>
      <p:bldP spid="75" grpId="0" animBg="1"/>
      <p:bldP spid="76" grpId="0"/>
      <p:bldP spid="7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a:graphicFrameLocks/>
          </p:cNvGraphicFramePr>
          <p:nvPr>
            <p:extLst>
              <p:ext uri="{D42A27DB-BD31-4B8C-83A1-F6EECF244321}">
                <p14:modId xmlns:p14="http://schemas.microsoft.com/office/powerpoint/2010/main" val="755679956"/>
              </p:ext>
            </p:extLst>
          </p:nvPr>
        </p:nvGraphicFramePr>
        <p:xfrm>
          <a:off x="3342930" y="2239421"/>
          <a:ext cx="2458140" cy="2400300"/>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p:cNvSpPr txBox="1">
            <a:spLocks/>
          </p:cNvSpPr>
          <p:nvPr/>
        </p:nvSpPr>
        <p:spPr>
          <a:xfrm>
            <a:off x="699858" y="2125644"/>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2015</a:t>
            </a:r>
            <a:endParaRPr lang="en-MY" sz="2700" b="1" spc="-150" dirty="0">
              <a:latin typeface="Source Sans Pro Black" panose="020B0803030403020204" pitchFamily="34" charset="0"/>
            </a:endParaRPr>
          </a:p>
        </p:txBody>
      </p:sp>
      <p:sp>
        <p:nvSpPr>
          <p:cNvPr id="24" name="TextBox 23"/>
          <p:cNvSpPr txBox="1">
            <a:spLocks/>
          </p:cNvSpPr>
          <p:nvPr/>
        </p:nvSpPr>
        <p:spPr>
          <a:xfrm>
            <a:off x="692198" y="2498854"/>
            <a:ext cx="899926"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14,892 Sales</a:t>
            </a:r>
            <a:endParaRPr lang="en-MY" sz="1200" dirty="0">
              <a:latin typeface="Source Sans Pro Light" panose="020B0403030403020204" pitchFamily="34" charset="0"/>
            </a:endParaRPr>
          </a:p>
        </p:txBody>
      </p:sp>
      <p:sp>
        <p:nvSpPr>
          <p:cNvPr id="25" name="TextBox 24"/>
          <p:cNvSpPr txBox="1">
            <a:spLocks/>
          </p:cNvSpPr>
          <p:nvPr/>
        </p:nvSpPr>
        <p:spPr>
          <a:xfrm>
            <a:off x="703787" y="3794497"/>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2014</a:t>
            </a:r>
            <a:endParaRPr lang="en-MY" sz="2700" b="1" spc="-150" dirty="0">
              <a:latin typeface="Source Sans Pro Black" panose="020B0803030403020204" pitchFamily="34" charset="0"/>
            </a:endParaRPr>
          </a:p>
        </p:txBody>
      </p:sp>
      <p:sp>
        <p:nvSpPr>
          <p:cNvPr id="26" name="TextBox 25"/>
          <p:cNvSpPr txBox="1">
            <a:spLocks/>
          </p:cNvSpPr>
          <p:nvPr/>
        </p:nvSpPr>
        <p:spPr>
          <a:xfrm>
            <a:off x="705593" y="4167707"/>
            <a:ext cx="826188"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9,881 Sales</a:t>
            </a:r>
            <a:endParaRPr lang="en-MY" sz="1200" dirty="0">
              <a:latin typeface="Source Sans Pro Light" panose="020B0403030403020204" pitchFamily="34" charset="0"/>
            </a:endParaRPr>
          </a:p>
        </p:txBody>
      </p:sp>
      <p:cxnSp>
        <p:nvCxnSpPr>
          <p:cNvPr id="27" name="Straight Connector 26"/>
          <p:cNvCxnSpPr>
            <a:cxnSpLocks/>
          </p:cNvCxnSpPr>
          <p:nvPr/>
        </p:nvCxnSpPr>
        <p:spPr>
          <a:xfrm flipH="1">
            <a:off x="2806512" y="4284096"/>
            <a:ext cx="771525"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8" name="TextBox 27"/>
          <p:cNvSpPr txBox="1">
            <a:spLocks/>
          </p:cNvSpPr>
          <p:nvPr/>
        </p:nvSpPr>
        <p:spPr>
          <a:xfrm>
            <a:off x="6452521" y="2125644"/>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2013</a:t>
            </a:r>
            <a:endParaRPr lang="en-MY" sz="2700" b="1" spc="-150" dirty="0">
              <a:latin typeface="Source Sans Pro Black" panose="020B0803030403020204" pitchFamily="34" charset="0"/>
            </a:endParaRPr>
          </a:p>
        </p:txBody>
      </p:sp>
      <p:sp>
        <p:nvSpPr>
          <p:cNvPr id="29" name="TextBox 28"/>
          <p:cNvSpPr txBox="1">
            <a:spLocks/>
          </p:cNvSpPr>
          <p:nvPr/>
        </p:nvSpPr>
        <p:spPr>
          <a:xfrm>
            <a:off x="6445376" y="2498854"/>
            <a:ext cx="826188"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8,121 Sales</a:t>
            </a:r>
            <a:endParaRPr lang="en-MY" sz="1200" dirty="0">
              <a:latin typeface="Source Sans Pro Light" panose="020B0403030403020204" pitchFamily="34" charset="0"/>
            </a:endParaRPr>
          </a:p>
        </p:txBody>
      </p:sp>
      <p:sp>
        <p:nvSpPr>
          <p:cNvPr id="30" name="TextBox 29"/>
          <p:cNvSpPr txBox="1">
            <a:spLocks/>
          </p:cNvSpPr>
          <p:nvPr/>
        </p:nvSpPr>
        <p:spPr>
          <a:xfrm>
            <a:off x="6459664" y="3794497"/>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2012</a:t>
            </a:r>
            <a:endParaRPr lang="en-MY" sz="2700" b="1" spc="-150" dirty="0">
              <a:latin typeface="Source Sans Pro Black" panose="020B0803030403020204" pitchFamily="34" charset="0"/>
            </a:endParaRPr>
          </a:p>
        </p:txBody>
      </p:sp>
      <p:sp>
        <p:nvSpPr>
          <p:cNvPr id="31" name="TextBox 30"/>
          <p:cNvSpPr txBox="1">
            <a:spLocks/>
          </p:cNvSpPr>
          <p:nvPr/>
        </p:nvSpPr>
        <p:spPr>
          <a:xfrm>
            <a:off x="6459664" y="4167707"/>
            <a:ext cx="826188"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7,900 Sales</a:t>
            </a:r>
            <a:endParaRPr lang="en-MY" sz="1200" dirty="0">
              <a:latin typeface="Source Sans Pro Light" panose="020B0403030403020204" pitchFamily="34" charset="0"/>
            </a:endParaRPr>
          </a:p>
        </p:txBody>
      </p:sp>
      <p:cxnSp>
        <p:nvCxnSpPr>
          <p:cNvPr id="32" name="Straight Connector 31"/>
          <p:cNvCxnSpPr>
            <a:cxnSpLocks/>
          </p:cNvCxnSpPr>
          <p:nvPr/>
        </p:nvCxnSpPr>
        <p:spPr>
          <a:xfrm flipH="1">
            <a:off x="2806512" y="2562452"/>
            <a:ext cx="771525"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p:cNvCxnSpPr>
          <p:nvPr/>
        </p:nvCxnSpPr>
        <p:spPr>
          <a:xfrm>
            <a:off x="5564983" y="4284096"/>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cxnSpLocks/>
          </p:cNvCxnSpPr>
          <p:nvPr/>
        </p:nvCxnSpPr>
        <p:spPr>
          <a:xfrm>
            <a:off x="5564983" y="2633890"/>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5" name="Rectangle 34"/>
          <p:cNvSpPr>
            <a:spLocks/>
          </p:cNvSpPr>
          <p:nvPr/>
        </p:nvSpPr>
        <p:spPr>
          <a:xfrm>
            <a:off x="703786" y="4345600"/>
            <a:ext cx="2572813" cy="623248"/>
          </a:xfrm>
          <a:prstGeom prst="rect">
            <a:avLst/>
          </a:prstGeom>
        </p:spPr>
        <p:txBody>
          <a:bodyPr wrap="square" lIns="68580" tIns="34290" rIns="68580" bIns="34290">
            <a:spAutoFit/>
          </a:bodyPr>
          <a:lstStyle/>
          <a:p>
            <a:r>
              <a:rPr lang="en-US" sz="9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Real-time presentations with dynamic slides.</a:t>
            </a:r>
            <a:r>
              <a:rPr lang="en-US" sz="9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Create a presentation once, and it updates everywhere instantaneously. create and review their work from </a:t>
            </a:r>
            <a:r>
              <a:rPr lang="en-US" sz="9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ytime</a:t>
            </a:r>
            <a:endParaRPr lang="en-US" sz="9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a:spLocks/>
          </p:cNvSpPr>
          <p:nvPr/>
        </p:nvSpPr>
        <p:spPr>
          <a:xfrm>
            <a:off x="689499" y="2674769"/>
            <a:ext cx="2587100" cy="761747"/>
          </a:xfrm>
          <a:prstGeom prst="rect">
            <a:avLst/>
          </a:prstGeom>
        </p:spPr>
        <p:txBody>
          <a:bodyPr wrap="square" lIns="68580" tIns="34290" rIns="68580" bIns="34290">
            <a:spAutoFit/>
          </a:bodyPr>
          <a:lstStyle/>
          <a:p>
            <a:r>
              <a:rPr lang="en-US" sz="9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Real-time presentations with dynamic slides.</a:t>
            </a:r>
            <a:r>
              <a:rPr lang="en-US" sz="9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Create a presentation once, and it updates everywhere instantaneously. create and review their work from anywhere, at anytime</a:t>
            </a:r>
            <a:endParaRPr lang="en-US" sz="9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a:spLocks/>
          </p:cNvSpPr>
          <p:nvPr/>
        </p:nvSpPr>
        <p:spPr>
          <a:xfrm>
            <a:off x="6459664" y="4345600"/>
            <a:ext cx="2102724" cy="761747"/>
          </a:xfrm>
          <a:prstGeom prst="rect">
            <a:avLst/>
          </a:prstGeom>
        </p:spPr>
        <p:txBody>
          <a:bodyPr wrap="square" lIns="68580" tIns="34290" rIns="68580" bIns="34290">
            <a:spAutoFit/>
          </a:bodyPr>
          <a:lstStyle/>
          <a:p>
            <a:r>
              <a:rPr lang="en-US" sz="9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Real-time presentations with dynamic slides.</a:t>
            </a:r>
            <a:r>
              <a:rPr lang="en-US" sz="9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Create a presentation once, and it updates everywhere instantaneously. With AWSM, students can access</a:t>
            </a:r>
            <a:endParaRPr lang="en-US" sz="9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a:spLocks/>
          </p:cNvSpPr>
          <p:nvPr/>
        </p:nvSpPr>
        <p:spPr>
          <a:xfrm>
            <a:off x="6445376" y="2674769"/>
            <a:ext cx="2102724" cy="900246"/>
          </a:xfrm>
          <a:prstGeom prst="rect">
            <a:avLst/>
          </a:prstGeom>
        </p:spPr>
        <p:txBody>
          <a:bodyPr wrap="square" lIns="68580" tIns="34290" rIns="68580" bIns="34290">
            <a:spAutoFit/>
          </a:bodyPr>
          <a:lstStyle/>
          <a:p>
            <a:r>
              <a:rPr lang="en-US" sz="9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Real-time presentations with dynamic slides.</a:t>
            </a:r>
            <a:r>
              <a:rPr lang="en-US" sz="9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Create a presentation once, and it updates everywhere instantaneously. create and review their work from anywhere, at anytime</a:t>
            </a:r>
            <a:endParaRPr lang="en-US" sz="9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Line 2"/>
          <p:cNvSpPr>
            <a:spLocks noChangeShapeType="1"/>
          </p:cNvSpPr>
          <p:nvPr/>
        </p:nvSpPr>
        <p:spPr bwMode="auto">
          <a:xfrm>
            <a:off x="1033193" y="147822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40" name="Text Box 7"/>
          <p:cNvSpPr txBox="1">
            <a:spLocks noChangeArrowheads="1"/>
          </p:cNvSpPr>
          <p:nvPr/>
        </p:nvSpPr>
        <p:spPr bwMode="auto">
          <a:xfrm>
            <a:off x="2854707" y="913597"/>
            <a:ext cx="3468257"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Sales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1" name="Text Box 7"/>
          <p:cNvSpPr txBox="1">
            <a:spLocks noChangeArrowheads="1"/>
          </p:cNvSpPr>
          <p:nvPr/>
        </p:nvSpPr>
        <p:spPr bwMode="auto">
          <a:xfrm>
            <a:off x="538018" y="150339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fade">
                                      <p:cBhvr>
                                        <p:cTn id="25" dur="150"/>
                                        <p:tgtEl>
                                          <p:spTgt spid="2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2">
                                            <p:graphicEl>
                                              <a:chart seriesIdx="-4" categoryIdx="0" bldStep="category"/>
                                            </p:graphicEl>
                                          </p:spTgt>
                                        </p:tgtEl>
                                        <p:attrNameLst>
                                          <p:attrName>style.visibility</p:attrName>
                                        </p:attrNameLst>
                                      </p:cBhvr>
                                      <p:to>
                                        <p:strVal val="visible"/>
                                      </p:to>
                                    </p:set>
                                    <p:animEffect transition="in" filter="fade">
                                      <p:cBhvr>
                                        <p:cTn id="29" dur="150"/>
                                        <p:tgtEl>
                                          <p:spTgt spid="2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2">
                                            <p:graphicEl>
                                              <a:chart seriesIdx="-4" categoryIdx="1" bldStep="category"/>
                                            </p:graphicEl>
                                          </p:spTgt>
                                        </p:tgtEl>
                                        <p:attrNameLst>
                                          <p:attrName>style.visibility</p:attrName>
                                        </p:attrNameLst>
                                      </p:cBhvr>
                                      <p:to>
                                        <p:strVal val="visible"/>
                                      </p:to>
                                    </p:set>
                                    <p:animEffect transition="in" filter="fade">
                                      <p:cBhvr>
                                        <p:cTn id="33" dur="150"/>
                                        <p:tgtEl>
                                          <p:spTgt spid="2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2">
                                            <p:graphicEl>
                                              <a:chart seriesIdx="-4" categoryIdx="2" bldStep="category"/>
                                            </p:graphicEl>
                                          </p:spTgt>
                                        </p:tgtEl>
                                        <p:attrNameLst>
                                          <p:attrName>style.visibility</p:attrName>
                                        </p:attrNameLst>
                                      </p:cBhvr>
                                      <p:to>
                                        <p:strVal val="visible"/>
                                      </p:to>
                                    </p:set>
                                    <p:animEffect transition="in" filter="fade">
                                      <p:cBhvr>
                                        <p:cTn id="37" dur="150"/>
                                        <p:tgtEl>
                                          <p:spTgt spid="2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2">
                                            <p:graphicEl>
                                              <a:chart seriesIdx="-4" categoryIdx="3" bldStep="category"/>
                                            </p:graphicEl>
                                          </p:spTgt>
                                        </p:tgtEl>
                                        <p:attrNameLst>
                                          <p:attrName>style.visibility</p:attrName>
                                        </p:attrNameLst>
                                      </p:cBhvr>
                                      <p:to>
                                        <p:strVal val="visible"/>
                                      </p:to>
                                    </p:set>
                                    <p:animEffect transition="in" filter="fade">
                                      <p:cBhvr>
                                        <p:cTn id="41" dur="150"/>
                                        <p:tgtEl>
                                          <p:spTgt spid="2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right)">
                                      <p:cBhvr>
                                        <p:cTn id="45" dur="500"/>
                                        <p:tgtEl>
                                          <p:spTgt spid="3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750" fill="hold"/>
                                        <p:tgtEl>
                                          <p:spTgt spid="23"/>
                                        </p:tgtEl>
                                        <p:attrNameLst>
                                          <p:attrName>ppt_x</p:attrName>
                                        </p:attrNameLst>
                                      </p:cBhvr>
                                      <p:tavLst>
                                        <p:tav tm="0">
                                          <p:val>
                                            <p:strVal val="0-#ppt_w/2"/>
                                          </p:val>
                                        </p:tav>
                                        <p:tav tm="100000">
                                          <p:val>
                                            <p:strVal val="#ppt_x"/>
                                          </p:val>
                                        </p:tav>
                                      </p:tavLst>
                                    </p:anim>
                                    <p:anim calcmode="lin" valueType="num">
                                      <p:cBhvr additive="base">
                                        <p:cTn id="50" dur="750" fill="hold"/>
                                        <p:tgtEl>
                                          <p:spTgt spid="2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750" fill="hold"/>
                                        <p:tgtEl>
                                          <p:spTgt spid="24"/>
                                        </p:tgtEl>
                                        <p:attrNameLst>
                                          <p:attrName>ppt_x</p:attrName>
                                        </p:attrNameLst>
                                      </p:cBhvr>
                                      <p:tavLst>
                                        <p:tav tm="0">
                                          <p:val>
                                            <p:strVal val="0-#ppt_w/2"/>
                                          </p:val>
                                        </p:tav>
                                        <p:tav tm="100000">
                                          <p:val>
                                            <p:strVal val="#ppt_x"/>
                                          </p:val>
                                        </p:tav>
                                      </p:tavLst>
                                    </p:anim>
                                    <p:anim calcmode="lin" valueType="num">
                                      <p:cBhvr additive="base">
                                        <p:cTn id="54" dur="750" fill="hold"/>
                                        <p:tgtEl>
                                          <p:spTgt spid="2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750" fill="hold"/>
                                        <p:tgtEl>
                                          <p:spTgt spid="36"/>
                                        </p:tgtEl>
                                        <p:attrNameLst>
                                          <p:attrName>ppt_x</p:attrName>
                                        </p:attrNameLst>
                                      </p:cBhvr>
                                      <p:tavLst>
                                        <p:tav tm="0">
                                          <p:val>
                                            <p:strVal val="0-#ppt_w/2"/>
                                          </p:val>
                                        </p:tav>
                                        <p:tav tm="100000">
                                          <p:val>
                                            <p:strVal val="#ppt_x"/>
                                          </p:val>
                                        </p:tav>
                                      </p:tavLst>
                                    </p:anim>
                                    <p:anim calcmode="lin" valueType="num">
                                      <p:cBhvr additive="base">
                                        <p:cTn id="58" dur="750" fill="hold"/>
                                        <p:tgtEl>
                                          <p:spTgt spid="3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right)">
                                      <p:cBhvr>
                                        <p:cTn id="62" dur="500"/>
                                        <p:tgtEl>
                                          <p:spTgt spid="2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750" fill="hold"/>
                                        <p:tgtEl>
                                          <p:spTgt spid="25"/>
                                        </p:tgtEl>
                                        <p:attrNameLst>
                                          <p:attrName>ppt_x</p:attrName>
                                        </p:attrNameLst>
                                      </p:cBhvr>
                                      <p:tavLst>
                                        <p:tav tm="0">
                                          <p:val>
                                            <p:strVal val="0-#ppt_w/2"/>
                                          </p:val>
                                        </p:tav>
                                        <p:tav tm="100000">
                                          <p:val>
                                            <p:strVal val="#ppt_x"/>
                                          </p:val>
                                        </p:tav>
                                      </p:tavLst>
                                    </p:anim>
                                    <p:anim calcmode="lin" valueType="num">
                                      <p:cBhvr additive="base">
                                        <p:cTn id="67" dur="750" fill="hold"/>
                                        <p:tgtEl>
                                          <p:spTgt spid="2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750" fill="hold"/>
                                        <p:tgtEl>
                                          <p:spTgt spid="26"/>
                                        </p:tgtEl>
                                        <p:attrNameLst>
                                          <p:attrName>ppt_x</p:attrName>
                                        </p:attrNameLst>
                                      </p:cBhvr>
                                      <p:tavLst>
                                        <p:tav tm="0">
                                          <p:val>
                                            <p:strVal val="0-#ppt_w/2"/>
                                          </p:val>
                                        </p:tav>
                                        <p:tav tm="100000">
                                          <p:val>
                                            <p:strVal val="#ppt_x"/>
                                          </p:val>
                                        </p:tav>
                                      </p:tavLst>
                                    </p:anim>
                                    <p:anim calcmode="lin" valueType="num">
                                      <p:cBhvr additive="base">
                                        <p:cTn id="71" dur="750" fill="hold"/>
                                        <p:tgtEl>
                                          <p:spTgt spid="2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750" fill="hold"/>
                                        <p:tgtEl>
                                          <p:spTgt spid="35"/>
                                        </p:tgtEl>
                                        <p:attrNameLst>
                                          <p:attrName>ppt_x</p:attrName>
                                        </p:attrNameLst>
                                      </p:cBhvr>
                                      <p:tavLst>
                                        <p:tav tm="0">
                                          <p:val>
                                            <p:strVal val="0-#ppt_w/2"/>
                                          </p:val>
                                        </p:tav>
                                        <p:tav tm="100000">
                                          <p:val>
                                            <p:strVal val="#ppt_x"/>
                                          </p:val>
                                        </p:tav>
                                      </p:tavLst>
                                    </p:anim>
                                    <p:anim calcmode="lin" valueType="num">
                                      <p:cBhvr additive="base">
                                        <p:cTn id="75" dur="750" fill="hold"/>
                                        <p:tgtEl>
                                          <p:spTgt spid="3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750" fill="hold"/>
                                        <p:tgtEl>
                                          <p:spTgt spid="28"/>
                                        </p:tgtEl>
                                        <p:attrNameLst>
                                          <p:attrName>ppt_x</p:attrName>
                                        </p:attrNameLst>
                                      </p:cBhvr>
                                      <p:tavLst>
                                        <p:tav tm="0">
                                          <p:val>
                                            <p:strVal val="1+#ppt_w/2"/>
                                          </p:val>
                                        </p:tav>
                                        <p:tav tm="100000">
                                          <p:val>
                                            <p:strVal val="#ppt_x"/>
                                          </p:val>
                                        </p:tav>
                                      </p:tavLst>
                                    </p:anim>
                                    <p:anim calcmode="lin" valueType="num">
                                      <p:cBhvr additive="base">
                                        <p:cTn id="84" dur="750" fill="hold"/>
                                        <p:tgtEl>
                                          <p:spTgt spid="2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750" fill="hold"/>
                                        <p:tgtEl>
                                          <p:spTgt spid="29"/>
                                        </p:tgtEl>
                                        <p:attrNameLst>
                                          <p:attrName>ppt_x</p:attrName>
                                        </p:attrNameLst>
                                      </p:cBhvr>
                                      <p:tavLst>
                                        <p:tav tm="0">
                                          <p:val>
                                            <p:strVal val="1+#ppt_w/2"/>
                                          </p:val>
                                        </p:tav>
                                        <p:tav tm="100000">
                                          <p:val>
                                            <p:strVal val="#ppt_x"/>
                                          </p:val>
                                        </p:tav>
                                      </p:tavLst>
                                    </p:anim>
                                    <p:anim calcmode="lin" valueType="num">
                                      <p:cBhvr additive="base">
                                        <p:cTn id="88" dur="750" fill="hold"/>
                                        <p:tgtEl>
                                          <p:spTgt spid="2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38"/>
                                        </p:tgtEl>
                                        <p:attrNameLst>
                                          <p:attrName>style.visibility</p:attrName>
                                        </p:attrNameLst>
                                      </p:cBhvr>
                                      <p:to>
                                        <p:strVal val="visible"/>
                                      </p:to>
                                    </p:set>
                                    <p:anim calcmode="lin" valueType="num">
                                      <p:cBhvr additive="base">
                                        <p:cTn id="91" dur="750" fill="hold"/>
                                        <p:tgtEl>
                                          <p:spTgt spid="38"/>
                                        </p:tgtEl>
                                        <p:attrNameLst>
                                          <p:attrName>ppt_x</p:attrName>
                                        </p:attrNameLst>
                                      </p:cBhvr>
                                      <p:tavLst>
                                        <p:tav tm="0">
                                          <p:val>
                                            <p:strVal val="1+#ppt_w/2"/>
                                          </p:val>
                                        </p:tav>
                                        <p:tav tm="100000">
                                          <p:val>
                                            <p:strVal val="#ppt_x"/>
                                          </p:val>
                                        </p:tav>
                                      </p:tavLst>
                                    </p:anim>
                                    <p:anim calcmode="lin" valueType="num">
                                      <p:cBhvr additive="base">
                                        <p:cTn id="92" dur="750" fill="hold"/>
                                        <p:tgtEl>
                                          <p:spTgt spid="3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33"/>
                                        </p:tgtEl>
                                        <p:attrNameLst>
                                          <p:attrName>style.visibility</p:attrName>
                                        </p:attrNameLst>
                                      </p:cBhvr>
                                      <p:to>
                                        <p:strVal val="visible"/>
                                      </p:to>
                                    </p:set>
                                    <p:animEffect transition="in" filter="wipe(left)">
                                      <p:cBhvr>
                                        <p:cTn id="96" dur="500"/>
                                        <p:tgtEl>
                                          <p:spTgt spid="3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30"/>
                                        </p:tgtEl>
                                        <p:attrNameLst>
                                          <p:attrName>style.visibility</p:attrName>
                                        </p:attrNameLst>
                                      </p:cBhvr>
                                      <p:to>
                                        <p:strVal val="visible"/>
                                      </p:to>
                                    </p:set>
                                    <p:anim calcmode="lin" valueType="num">
                                      <p:cBhvr additive="base">
                                        <p:cTn id="100" dur="750" fill="hold"/>
                                        <p:tgtEl>
                                          <p:spTgt spid="30"/>
                                        </p:tgtEl>
                                        <p:attrNameLst>
                                          <p:attrName>ppt_x</p:attrName>
                                        </p:attrNameLst>
                                      </p:cBhvr>
                                      <p:tavLst>
                                        <p:tav tm="0">
                                          <p:val>
                                            <p:strVal val="1+#ppt_w/2"/>
                                          </p:val>
                                        </p:tav>
                                        <p:tav tm="100000">
                                          <p:val>
                                            <p:strVal val="#ppt_x"/>
                                          </p:val>
                                        </p:tav>
                                      </p:tavLst>
                                    </p:anim>
                                    <p:anim calcmode="lin" valueType="num">
                                      <p:cBhvr additive="base">
                                        <p:cTn id="101" dur="750" fill="hold"/>
                                        <p:tgtEl>
                                          <p:spTgt spid="3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31"/>
                                        </p:tgtEl>
                                        <p:attrNameLst>
                                          <p:attrName>style.visibility</p:attrName>
                                        </p:attrNameLst>
                                      </p:cBhvr>
                                      <p:to>
                                        <p:strVal val="visible"/>
                                      </p:to>
                                    </p:set>
                                    <p:anim calcmode="lin" valueType="num">
                                      <p:cBhvr additive="base">
                                        <p:cTn id="104" dur="750" fill="hold"/>
                                        <p:tgtEl>
                                          <p:spTgt spid="31"/>
                                        </p:tgtEl>
                                        <p:attrNameLst>
                                          <p:attrName>ppt_x</p:attrName>
                                        </p:attrNameLst>
                                      </p:cBhvr>
                                      <p:tavLst>
                                        <p:tav tm="0">
                                          <p:val>
                                            <p:strVal val="1+#ppt_w/2"/>
                                          </p:val>
                                        </p:tav>
                                        <p:tav tm="100000">
                                          <p:val>
                                            <p:strVal val="#ppt_x"/>
                                          </p:val>
                                        </p:tav>
                                      </p:tavLst>
                                    </p:anim>
                                    <p:anim calcmode="lin" valueType="num">
                                      <p:cBhvr additive="base">
                                        <p:cTn id="105" dur="750" fill="hold"/>
                                        <p:tgtEl>
                                          <p:spTgt spid="3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37"/>
                                        </p:tgtEl>
                                        <p:attrNameLst>
                                          <p:attrName>style.visibility</p:attrName>
                                        </p:attrNameLst>
                                      </p:cBhvr>
                                      <p:to>
                                        <p:strVal val="visible"/>
                                      </p:to>
                                    </p:set>
                                    <p:anim calcmode="lin" valueType="num">
                                      <p:cBhvr additive="base">
                                        <p:cTn id="108" dur="750" fill="hold"/>
                                        <p:tgtEl>
                                          <p:spTgt spid="37"/>
                                        </p:tgtEl>
                                        <p:attrNameLst>
                                          <p:attrName>ppt_x</p:attrName>
                                        </p:attrNameLst>
                                      </p:cBhvr>
                                      <p:tavLst>
                                        <p:tav tm="0">
                                          <p:val>
                                            <p:strVal val="1+#ppt_w/2"/>
                                          </p:val>
                                        </p:tav>
                                        <p:tav tm="100000">
                                          <p:val>
                                            <p:strVal val="#ppt_x"/>
                                          </p:val>
                                        </p:tav>
                                      </p:tavLst>
                                    </p:anim>
                                    <p:anim calcmode="lin" valueType="num">
                                      <p:cBhvr additive="base">
                                        <p:cTn id="109" dur="75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Sub>
          <a:bldChart bld="category"/>
        </p:bldSub>
      </p:bldGraphic>
      <p:bldP spid="23" grpId="0"/>
      <p:bldP spid="24" grpId="0"/>
      <p:bldP spid="25" grpId="0"/>
      <p:bldP spid="26" grpId="0"/>
      <p:bldP spid="28" grpId="0"/>
      <p:bldP spid="29" grpId="0"/>
      <p:bldP spid="30" grpId="0"/>
      <p:bldP spid="31" grpId="0"/>
      <p:bldP spid="35" grpId="0"/>
      <p:bldP spid="36" grpId="0"/>
      <p:bldP spid="37" grpId="0"/>
      <p:bldP spid="38" grpId="0"/>
      <p:bldP spid="39" grpId="0" animBg="1"/>
      <p:bldP spid="40" grpId="0"/>
      <p:bldP spid="41"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txBox="1">
            <a:spLocks/>
          </p:cNvSpPr>
          <p:nvPr/>
        </p:nvSpPr>
        <p:spPr>
          <a:xfrm>
            <a:off x="360536" y="4512772"/>
            <a:ext cx="3925663" cy="995447"/>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825"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825"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12" name="TextBox 11"/>
          <p:cNvSpPr txBox="1">
            <a:spLocks/>
          </p:cNvSpPr>
          <p:nvPr/>
        </p:nvSpPr>
        <p:spPr>
          <a:xfrm>
            <a:off x="1698400" y="4265044"/>
            <a:ext cx="1299074" cy="300082"/>
          </a:xfrm>
          <a:prstGeom prst="rect">
            <a:avLst/>
          </a:prstGeom>
          <a:noFill/>
          <a:effectLst/>
        </p:spPr>
        <p:txBody>
          <a:bodyPr wrap="none" lIns="68580" tIns="34290" rIns="68580" bIns="34290" rtlCol="0">
            <a:spAutoFit/>
          </a:bodyPr>
          <a:lstStyle/>
          <a:p>
            <a:r>
              <a:rPr lang="en-US" sz="15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15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13" name="Chart 12"/>
          <p:cNvGraphicFramePr>
            <a:graphicFrameLocks/>
          </p:cNvGraphicFramePr>
          <p:nvPr>
            <p:extLst>
              <p:ext uri="{D42A27DB-BD31-4B8C-83A1-F6EECF244321}">
                <p14:modId xmlns:p14="http://schemas.microsoft.com/office/powerpoint/2010/main" val="3624554584"/>
              </p:ext>
            </p:extLst>
          </p:nvPr>
        </p:nvGraphicFramePr>
        <p:xfrm>
          <a:off x="461129" y="1565780"/>
          <a:ext cx="3724474" cy="2538282"/>
        </p:xfrm>
        <a:graphic>
          <a:graphicData uri="http://schemas.openxmlformats.org/drawingml/2006/chart">
            <c:chart xmlns:c="http://schemas.openxmlformats.org/drawingml/2006/chart" xmlns:r="http://schemas.openxmlformats.org/officeDocument/2006/relationships" r:id="rId3"/>
          </a:graphicData>
        </a:graphic>
      </p:graphicFrame>
      <p:sp>
        <p:nvSpPr>
          <p:cNvPr id="14" name="Content Placeholder 10"/>
          <p:cNvSpPr txBox="1">
            <a:spLocks/>
          </p:cNvSpPr>
          <p:nvPr/>
        </p:nvSpPr>
        <p:spPr>
          <a:xfrm>
            <a:off x="4848061" y="4512772"/>
            <a:ext cx="3925663" cy="995447"/>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825"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825"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15" name="TextBox 14"/>
          <p:cNvSpPr txBox="1">
            <a:spLocks/>
          </p:cNvSpPr>
          <p:nvPr/>
        </p:nvSpPr>
        <p:spPr>
          <a:xfrm>
            <a:off x="5983452" y="4194447"/>
            <a:ext cx="1815241" cy="300082"/>
          </a:xfrm>
          <a:prstGeom prst="rect">
            <a:avLst/>
          </a:prstGeom>
          <a:noFill/>
          <a:effectLst/>
        </p:spPr>
        <p:txBody>
          <a:bodyPr wrap="none" lIns="68580" tIns="34290" rIns="68580" bIns="34290" rtlCol="0">
            <a:spAutoFit/>
          </a:bodyPr>
          <a:lstStyle/>
          <a:p>
            <a:r>
              <a:rPr lang="en-US" sz="15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15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16" name="Chart 15"/>
          <p:cNvGraphicFramePr>
            <a:graphicFrameLocks/>
          </p:cNvGraphicFramePr>
          <p:nvPr>
            <p:extLst>
              <p:ext uri="{D42A27DB-BD31-4B8C-83A1-F6EECF244321}">
                <p14:modId xmlns:p14="http://schemas.microsoft.com/office/powerpoint/2010/main" val="583177449"/>
              </p:ext>
            </p:extLst>
          </p:nvPr>
        </p:nvGraphicFramePr>
        <p:xfrm>
          <a:off x="4948654" y="1565780"/>
          <a:ext cx="3724474" cy="2538282"/>
        </p:xfrm>
        <a:graphic>
          <a:graphicData uri="http://schemas.openxmlformats.org/drawingml/2006/chart">
            <c:chart xmlns:c="http://schemas.openxmlformats.org/drawingml/2006/chart" xmlns:r="http://schemas.openxmlformats.org/officeDocument/2006/relationships" r:id="rId4"/>
          </a:graphicData>
        </a:graphic>
      </p:graphicFrame>
      <p:sp>
        <p:nvSpPr>
          <p:cNvPr id="17" name="Line 2"/>
          <p:cNvSpPr>
            <a:spLocks noChangeShapeType="1"/>
          </p:cNvSpPr>
          <p:nvPr/>
        </p:nvSpPr>
        <p:spPr bwMode="auto">
          <a:xfrm>
            <a:off x="1033193" y="102102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Text Box 7"/>
          <p:cNvSpPr txBox="1">
            <a:spLocks noChangeArrowheads="1"/>
          </p:cNvSpPr>
          <p:nvPr/>
        </p:nvSpPr>
        <p:spPr bwMode="auto">
          <a:xfrm>
            <a:off x="2919727" y="456397"/>
            <a:ext cx="3338222"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Sales &amp; Marketing</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538018" y="104619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13">
                                            <p:graphicEl>
                                              <a:chart seriesIdx="-3" categoryIdx="-3" bldStep="gridLegend"/>
                                            </p:graphicEl>
                                          </p:spTgt>
                                        </p:tgtEl>
                                        <p:attrNameLst>
                                          <p:attrName>style.visibility</p:attrName>
                                        </p:attrNameLst>
                                      </p:cBhvr>
                                      <p:to>
                                        <p:strVal val="visible"/>
                                      </p:to>
                                    </p:set>
                                    <p:animEffect transition="in" filter="wipe(down)">
                                      <p:cBhvr>
                                        <p:cTn id="25" dur="500"/>
                                        <p:tgtEl>
                                          <p:spTgt spid="13">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13">
                                            <p:graphicEl>
                                              <a:chart seriesIdx="0" categoryIdx="-4" bldStep="series"/>
                                            </p:graphicEl>
                                          </p:spTgt>
                                        </p:tgtEl>
                                        <p:attrNameLst>
                                          <p:attrName>style.visibility</p:attrName>
                                        </p:attrNameLst>
                                      </p:cBhvr>
                                      <p:to>
                                        <p:strVal val="visible"/>
                                      </p:to>
                                    </p:set>
                                    <p:animEffect transition="in" filter="wipe(down)">
                                      <p:cBhvr>
                                        <p:cTn id="29" dur="500"/>
                                        <p:tgtEl>
                                          <p:spTgt spid="13">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13">
                                            <p:graphicEl>
                                              <a:chart seriesIdx="1" categoryIdx="-4" bldStep="series"/>
                                            </p:graphicEl>
                                          </p:spTgt>
                                        </p:tgtEl>
                                        <p:attrNameLst>
                                          <p:attrName>style.visibility</p:attrName>
                                        </p:attrNameLst>
                                      </p:cBhvr>
                                      <p:to>
                                        <p:strVal val="visible"/>
                                      </p:to>
                                    </p:set>
                                    <p:animEffect transition="in" filter="wipe(down)">
                                      <p:cBhvr>
                                        <p:cTn id="33" dur="500"/>
                                        <p:tgtEl>
                                          <p:spTgt spid="13">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13">
                                            <p:graphicEl>
                                              <a:chart seriesIdx="2" categoryIdx="-4" bldStep="series"/>
                                            </p:graphicEl>
                                          </p:spTgt>
                                        </p:tgtEl>
                                        <p:attrNameLst>
                                          <p:attrName>style.visibility</p:attrName>
                                        </p:attrNameLst>
                                      </p:cBhvr>
                                      <p:to>
                                        <p:strVal val="visible"/>
                                      </p:to>
                                    </p:set>
                                    <p:animEffect transition="in" filter="wipe(down)">
                                      <p:cBhvr>
                                        <p:cTn id="37" dur="500"/>
                                        <p:tgtEl>
                                          <p:spTgt spid="13">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750" fill="hold"/>
                                        <p:tgtEl>
                                          <p:spTgt spid="12"/>
                                        </p:tgtEl>
                                        <p:attrNameLst>
                                          <p:attrName>ppt_x</p:attrName>
                                        </p:attrNameLst>
                                      </p:cBhvr>
                                      <p:tavLst>
                                        <p:tav tm="0">
                                          <p:val>
                                            <p:strVal val="#ppt_x"/>
                                          </p:val>
                                        </p:tav>
                                        <p:tav tm="100000">
                                          <p:val>
                                            <p:strVal val="#ppt_x"/>
                                          </p:val>
                                        </p:tav>
                                      </p:tavLst>
                                    </p:anim>
                                    <p:anim calcmode="lin" valueType="num">
                                      <p:cBhvr additive="base">
                                        <p:cTn id="41" dur="75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750" fill="hold"/>
                                        <p:tgtEl>
                                          <p:spTgt spid="11"/>
                                        </p:tgtEl>
                                        <p:attrNameLst>
                                          <p:attrName>ppt_x</p:attrName>
                                        </p:attrNameLst>
                                      </p:cBhvr>
                                      <p:tavLst>
                                        <p:tav tm="0">
                                          <p:val>
                                            <p:strVal val="#ppt_x"/>
                                          </p:val>
                                        </p:tav>
                                        <p:tav tm="100000">
                                          <p:val>
                                            <p:strVal val="#ppt_x"/>
                                          </p:val>
                                        </p:tav>
                                      </p:tavLst>
                                    </p:anim>
                                    <p:anim calcmode="lin" valueType="num">
                                      <p:cBhvr additive="base">
                                        <p:cTn id="45" dur="750" fill="hold"/>
                                        <p:tgtEl>
                                          <p:spTgt spid="11"/>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16">
                                            <p:graphicEl>
                                              <a:chart seriesIdx="-3" categoryIdx="-3" bldStep="gridLegend"/>
                                            </p:graphicEl>
                                          </p:spTgt>
                                        </p:tgtEl>
                                        <p:attrNameLst>
                                          <p:attrName>style.visibility</p:attrName>
                                        </p:attrNameLst>
                                      </p:cBhvr>
                                      <p:to>
                                        <p:strVal val="visible"/>
                                      </p:to>
                                    </p:set>
                                    <p:animEffect transition="in" filter="wipe(down)">
                                      <p:cBhvr>
                                        <p:cTn id="49" dur="500"/>
                                        <p:tgtEl>
                                          <p:spTgt spid="16">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16">
                                            <p:graphicEl>
                                              <a:chart seriesIdx="0" categoryIdx="-4" bldStep="series"/>
                                            </p:graphicEl>
                                          </p:spTgt>
                                        </p:tgtEl>
                                        <p:attrNameLst>
                                          <p:attrName>style.visibility</p:attrName>
                                        </p:attrNameLst>
                                      </p:cBhvr>
                                      <p:to>
                                        <p:strVal val="visible"/>
                                      </p:to>
                                    </p:set>
                                    <p:animEffect transition="in" filter="wipe(down)">
                                      <p:cBhvr>
                                        <p:cTn id="53" dur="500"/>
                                        <p:tgtEl>
                                          <p:spTgt spid="16">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16">
                                            <p:graphicEl>
                                              <a:chart seriesIdx="1" categoryIdx="-4" bldStep="series"/>
                                            </p:graphicEl>
                                          </p:spTgt>
                                        </p:tgtEl>
                                        <p:attrNameLst>
                                          <p:attrName>style.visibility</p:attrName>
                                        </p:attrNameLst>
                                      </p:cBhvr>
                                      <p:to>
                                        <p:strVal val="visible"/>
                                      </p:to>
                                    </p:set>
                                    <p:animEffect transition="in" filter="wipe(down)">
                                      <p:cBhvr>
                                        <p:cTn id="57" dur="500"/>
                                        <p:tgtEl>
                                          <p:spTgt spid="16">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16">
                                            <p:graphicEl>
                                              <a:chart seriesIdx="2" categoryIdx="-4" bldStep="series"/>
                                            </p:graphicEl>
                                          </p:spTgt>
                                        </p:tgtEl>
                                        <p:attrNameLst>
                                          <p:attrName>style.visibility</p:attrName>
                                        </p:attrNameLst>
                                      </p:cBhvr>
                                      <p:to>
                                        <p:strVal val="visible"/>
                                      </p:to>
                                    </p:set>
                                    <p:animEffect transition="in" filter="wipe(down)">
                                      <p:cBhvr>
                                        <p:cTn id="61" dur="500"/>
                                        <p:tgtEl>
                                          <p:spTgt spid="16">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750" fill="hold"/>
                                        <p:tgtEl>
                                          <p:spTgt spid="15"/>
                                        </p:tgtEl>
                                        <p:attrNameLst>
                                          <p:attrName>ppt_x</p:attrName>
                                        </p:attrNameLst>
                                      </p:cBhvr>
                                      <p:tavLst>
                                        <p:tav tm="0">
                                          <p:val>
                                            <p:strVal val="#ppt_x"/>
                                          </p:val>
                                        </p:tav>
                                        <p:tav tm="100000">
                                          <p:val>
                                            <p:strVal val="#ppt_x"/>
                                          </p:val>
                                        </p:tav>
                                      </p:tavLst>
                                    </p:anim>
                                    <p:anim calcmode="lin" valueType="num">
                                      <p:cBhvr additive="base">
                                        <p:cTn id="65" dur="750" fill="hold"/>
                                        <p:tgtEl>
                                          <p:spTgt spid="15"/>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Graphic spid="13" grpId="0">
        <p:bldSub>
          <a:bldChart bld="series"/>
        </p:bldSub>
      </p:bldGraphic>
      <p:bldP spid="14" grpId="0"/>
      <p:bldP spid="15" grpId="0"/>
      <p:bldGraphic spid="16" grpId="0">
        <p:bldSub>
          <a:bldChart bld="series"/>
        </p:bldSub>
      </p:bldGraphic>
      <p:bldP spid="17" grpId="0" animBg="1"/>
      <p:bldP spid="18" grpId="0"/>
      <p:bldP spid="1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p:cNvCxnSpPr>
            <a:cxnSpLocks/>
          </p:cNvCxnSpPr>
          <p:nvPr/>
        </p:nvCxnSpPr>
        <p:spPr>
          <a:xfrm>
            <a:off x="4274987" y="3206650"/>
            <a:ext cx="1235013" cy="240536"/>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p:cNvCxnSpPr>
          <p:nvPr/>
        </p:nvCxnSpPr>
        <p:spPr>
          <a:xfrm>
            <a:off x="3828974" y="2388904"/>
            <a:ext cx="451710" cy="832178"/>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0" name="Straight Connector 39"/>
          <p:cNvCxnSpPr>
            <a:cxnSpLocks/>
          </p:cNvCxnSpPr>
          <p:nvPr/>
        </p:nvCxnSpPr>
        <p:spPr>
          <a:xfrm>
            <a:off x="3510497" y="2911967"/>
            <a:ext cx="764489" cy="293232"/>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a:cxnSpLocks/>
          </p:cNvCxnSpPr>
          <p:nvPr/>
        </p:nvCxnSpPr>
        <p:spPr>
          <a:xfrm>
            <a:off x="4275140" y="3206651"/>
            <a:ext cx="21844" cy="769225"/>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 name="Straight Connector 41"/>
          <p:cNvCxnSpPr>
            <a:cxnSpLocks/>
          </p:cNvCxnSpPr>
          <p:nvPr/>
        </p:nvCxnSpPr>
        <p:spPr>
          <a:xfrm flipH="1">
            <a:off x="4276959" y="2271130"/>
            <a:ext cx="1019835" cy="929595"/>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3" name="Oval 42"/>
          <p:cNvSpPr>
            <a:spLocks/>
          </p:cNvSpPr>
          <p:nvPr/>
        </p:nvSpPr>
        <p:spPr>
          <a:xfrm>
            <a:off x="4202570" y="3140524"/>
            <a:ext cx="148774" cy="148774"/>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44" name="Straight Connector 43"/>
          <p:cNvCxnSpPr>
            <a:cxnSpLocks/>
          </p:cNvCxnSpPr>
          <p:nvPr/>
        </p:nvCxnSpPr>
        <p:spPr>
          <a:xfrm>
            <a:off x="5296793" y="2277045"/>
            <a:ext cx="1059456" cy="13574"/>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5" name="Straight Connector 44"/>
          <p:cNvCxnSpPr>
            <a:cxnSpLocks/>
          </p:cNvCxnSpPr>
          <p:nvPr/>
        </p:nvCxnSpPr>
        <p:spPr>
          <a:xfrm flipV="1">
            <a:off x="5497731" y="2284335"/>
            <a:ext cx="858518" cy="1159849"/>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6" name="Straight Connector 45"/>
          <p:cNvCxnSpPr>
            <a:cxnSpLocks/>
          </p:cNvCxnSpPr>
          <p:nvPr/>
        </p:nvCxnSpPr>
        <p:spPr>
          <a:xfrm>
            <a:off x="3498355" y="2900127"/>
            <a:ext cx="794597" cy="1068607"/>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7" name="Straight Connector 46"/>
          <p:cNvCxnSpPr>
            <a:cxnSpLocks/>
          </p:cNvCxnSpPr>
          <p:nvPr/>
        </p:nvCxnSpPr>
        <p:spPr>
          <a:xfrm flipV="1">
            <a:off x="3821783" y="2272580"/>
            <a:ext cx="1475010" cy="108614"/>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flipH="1">
            <a:off x="4296986" y="3454478"/>
            <a:ext cx="1200747" cy="521390"/>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a:xfrm>
            <a:off x="5302493" y="2266423"/>
            <a:ext cx="207507" cy="1186691"/>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0" name="Oval 49"/>
          <p:cNvSpPr>
            <a:spLocks/>
          </p:cNvSpPr>
          <p:nvPr/>
        </p:nvSpPr>
        <p:spPr>
          <a:xfrm>
            <a:off x="3757436" y="2312301"/>
            <a:ext cx="148774" cy="148774"/>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1" name="Oval 50"/>
          <p:cNvSpPr>
            <a:spLocks/>
          </p:cNvSpPr>
          <p:nvPr/>
        </p:nvSpPr>
        <p:spPr>
          <a:xfrm>
            <a:off x="5218565" y="2193781"/>
            <a:ext cx="148774" cy="148774"/>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2" name="Oval 51"/>
          <p:cNvSpPr>
            <a:spLocks/>
          </p:cNvSpPr>
          <p:nvPr/>
        </p:nvSpPr>
        <p:spPr>
          <a:xfrm>
            <a:off x="3413066" y="2824504"/>
            <a:ext cx="148774" cy="148774"/>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3" name="Oval 52"/>
          <p:cNvSpPr>
            <a:spLocks/>
          </p:cNvSpPr>
          <p:nvPr/>
        </p:nvSpPr>
        <p:spPr>
          <a:xfrm>
            <a:off x="5441745" y="3368797"/>
            <a:ext cx="148774" cy="148774"/>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4" name="Oval 53"/>
          <p:cNvSpPr>
            <a:spLocks/>
          </p:cNvSpPr>
          <p:nvPr/>
        </p:nvSpPr>
        <p:spPr>
          <a:xfrm>
            <a:off x="6278003" y="2211474"/>
            <a:ext cx="148774" cy="148774"/>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5" name="Oval 54"/>
          <p:cNvSpPr>
            <a:spLocks/>
          </p:cNvSpPr>
          <p:nvPr/>
        </p:nvSpPr>
        <p:spPr>
          <a:xfrm>
            <a:off x="4218564" y="3895074"/>
            <a:ext cx="148774" cy="148774"/>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6" name="Rectangle 55"/>
          <p:cNvSpPr>
            <a:spLocks/>
          </p:cNvSpPr>
          <p:nvPr/>
        </p:nvSpPr>
        <p:spPr>
          <a:xfrm>
            <a:off x="884833" y="2037352"/>
            <a:ext cx="897362" cy="300082"/>
          </a:xfrm>
          <a:prstGeom prst="rect">
            <a:avLst/>
          </a:prstGeom>
        </p:spPr>
        <p:txBody>
          <a:bodyPr wrap="none" lIns="68580" tIns="34290" rIns="68580" bIns="34290">
            <a:spAutoFit/>
          </a:bodyPr>
          <a:lstStyle/>
          <a:p>
            <a:r>
              <a:rPr lang="en-US" sz="1500" dirty="0" smtClean="0">
                <a:solidFill>
                  <a:srgbClr val="990099"/>
                </a:solidFill>
                <a:latin typeface="+mj-lt"/>
              </a:rPr>
              <a:t>STEP ONE</a:t>
            </a:r>
            <a:endParaRPr lang="en-US" sz="1500" dirty="0">
              <a:solidFill>
                <a:srgbClr val="990099"/>
              </a:solidFill>
              <a:latin typeface="+mj-lt"/>
            </a:endParaRPr>
          </a:p>
        </p:txBody>
      </p:sp>
      <p:sp>
        <p:nvSpPr>
          <p:cNvPr id="57" name="Rectangle 56"/>
          <p:cNvSpPr>
            <a:spLocks/>
          </p:cNvSpPr>
          <p:nvPr/>
        </p:nvSpPr>
        <p:spPr>
          <a:xfrm>
            <a:off x="891813" y="2228626"/>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58" name="Rectangle 57"/>
          <p:cNvSpPr>
            <a:spLocks/>
          </p:cNvSpPr>
          <p:nvPr/>
        </p:nvSpPr>
        <p:spPr>
          <a:xfrm>
            <a:off x="877851" y="3410115"/>
            <a:ext cx="940386" cy="300082"/>
          </a:xfrm>
          <a:prstGeom prst="rect">
            <a:avLst/>
          </a:prstGeom>
        </p:spPr>
        <p:txBody>
          <a:bodyPr wrap="none" lIns="68580" tIns="34290" rIns="68580" bIns="34290">
            <a:spAutoFit/>
          </a:bodyPr>
          <a:lstStyle/>
          <a:p>
            <a:r>
              <a:rPr lang="en-US" sz="1500" dirty="0" smtClean="0">
                <a:solidFill>
                  <a:srgbClr val="002060"/>
                </a:solidFill>
                <a:latin typeface="+mj-lt"/>
              </a:rPr>
              <a:t>STEP TWO</a:t>
            </a:r>
            <a:endParaRPr lang="en-US" sz="1500" dirty="0">
              <a:solidFill>
                <a:srgbClr val="002060"/>
              </a:solidFill>
              <a:latin typeface="+mj-lt"/>
            </a:endParaRPr>
          </a:p>
        </p:txBody>
      </p:sp>
      <p:sp>
        <p:nvSpPr>
          <p:cNvPr id="59" name="Rectangle 58"/>
          <p:cNvSpPr>
            <a:spLocks/>
          </p:cNvSpPr>
          <p:nvPr/>
        </p:nvSpPr>
        <p:spPr>
          <a:xfrm>
            <a:off x="884833" y="3601389"/>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60" name="Rectangle 59"/>
          <p:cNvSpPr>
            <a:spLocks/>
          </p:cNvSpPr>
          <p:nvPr/>
        </p:nvSpPr>
        <p:spPr>
          <a:xfrm>
            <a:off x="3141252" y="4384350"/>
            <a:ext cx="1056058" cy="300082"/>
          </a:xfrm>
          <a:prstGeom prst="rect">
            <a:avLst/>
          </a:prstGeom>
        </p:spPr>
        <p:txBody>
          <a:bodyPr wrap="none" lIns="68580" tIns="34290" rIns="68580" bIns="34290">
            <a:spAutoFit/>
          </a:bodyPr>
          <a:lstStyle/>
          <a:p>
            <a:r>
              <a:rPr lang="en-US" sz="1500" dirty="0" smtClean="0">
                <a:solidFill>
                  <a:srgbClr val="00B0F0"/>
                </a:solidFill>
                <a:latin typeface="+mj-lt"/>
              </a:rPr>
              <a:t>STEP THREE</a:t>
            </a:r>
            <a:endParaRPr lang="en-US" sz="1500" dirty="0">
              <a:solidFill>
                <a:srgbClr val="00B0F0"/>
              </a:solidFill>
              <a:latin typeface="+mj-lt"/>
            </a:endParaRPr>
          </a:p>
        </p:txBody>
      </p:sp>
      <p:sp>
        <p:nvSpPr>
          <p:cNvPr id="61" name="Rectangle 60"/>
          <p:cNvSpPr>
            <a:spLocks/>
          </p:cNvSpPr>
          <p:nvPr/>
        </p:nvSpPr>
        <p:spPr>
          <a:xfrm>
            <a:off x="3148231" y="4575625"/>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62" name="Rectangle 61"/>
          <p:cNvSpPr>
            <a:spLocks/>
          </p:cNvSpPr>
          <p:nvPr/>
        </p:nvSpPr>
        <p:spPr>
          <a:xfrm>
            <a:off x="6438384" y="3956781"/>
            <a:ext cx="990079" cy="300082"/>
          </a:xfrm>
          <a:prstGeom prst="rect">
            <a:avLst/>
          </a:prstGeom>
        </p:spPr>
        <p:txBody>
          <a:bodyPr wrap="none" lIns="68580" tIns="34290" rIns="68580" bIns="34290">
            <a:spAutoFit/>
          </a:bodyPr>
          <a:lstStyle/>
          <a:p>
            <a:r>
              <a:rPr lang="en-US" sz="1500" dirty="0" smtClean="0">
                <a:solidFill>
                  <a:srgbClr val="00B050"/>
                </a:solidFill>
                <a:latin typeface="+mj-lt"/>
              </a:rPr>
              <a:t>STEP FOUR</a:t>
            </a:r>
            <a:endParaRPr lang="en-US" sz="1500" dirty="0">
              <a:solidFill>
                <a:srgbClr val="00B050"/>
              </a:solidFill>
              <a:latin typeface="+mj-lt"/>
            </a:endParaRPr>
          </a:p>
        </p:txBody>
      </p:sp>
      <p:sp>
        <p:nvSpPr>
          <p:cNvPr id="63" name="Rectangle 62"/>
          <p:cNvSpPr>
            <a:spLocks/>
          </p:cNvSpPr>
          <p:nvPr/>
        </p:nvSpPr>
        <p:spPr>
          <a:xfrm>
            <a:off x="6445365" y="4148056"/>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64" name="Rectangle 63"/>
          <p:cNvSpPr>
            <a:spLocks/>
          </p:cNvSpPr>
          <p:nvPr/>
        </p:nvSpPr>
        <p:spPr>
          <a:xfrm>
            <a:off x="6887574" y="2852638"/>
            <a:ext cx="889346" cy="300082"/>
          </a:xfrm>
          <a:prstGeom prst="rect">
            <a:avLst/>
          </a:prstGeom>
        </p:spPr>
        <p:txBody>
          <a:bodyPr wrap="none" lIns="68580" tIns="34290" rIns="68580" bIns="34290">
            <a:spAutoFit/>
          </a:bodyPr>
          <a:lstStyle/>
          <a:p>
            <a:r>
              <a:rPr lang="en-US" sz="1500" dirty="0" smtClean="0">
                <a:solidFill>
                  <a:srgbClr val="FFC000"/>
                </a:solidFill>
                <a:latin typeface="+mj-lt"/>
              </a:rPr>
              <a:t>STEP FIVE</a:t>
            </a:r>
            <a:endParaRPr lang="en-US" sz="1500" dirty="0">
              <a:solidFill>
                <a:srgbClr val="FFC000"/>
              </a:solidFill>
              <a:latin typeface="+mj-lt"/>
            </a:endParaRPr>
          </a:p>
        </p:txBody>
      </p:sp>
      <p:cxnSp>
        <p:nvCxnSpPr>
          <p:cNvPr id="65" name="Straight Connector 64"/>
          <p:cNvCxnSpPr>
            <a:cxnSpLocks/>
          </p:cNvCxnSpPr>
          <p:nvPr/>
        </p:nvCxnSpPr>
        <p:spPr>
          <a:xfrm flipV="1">
            <a:off x="2774311" y="2989726"/>
            <a:ext cx="647071" cy="502295"/>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cxnSpLocks/>
          </p:cNvCxnSpPr>
          <p:nvPr/>
        </p:nvCxnSpPr>
        <p:spPr>
          <a:xfrm flipV="1">
            <a:off x="4009307" y="4057308"/>
            <a:ext cx="226890" cy="218455"/>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cxnSpLocks/>
          </p:cNvCxnSpPr>
          <p:nvPr/>
        </p:nvCxnSpPr>
        <p:spPr>
          <a:xfrm flipH="1" flipV="1">
            <a:off x="5580670" y="3521218"/>
            <a:ext cx="796378" cy="504803"/>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cxnSpLocks/>
          </p:cNvCxnSpPr>
          <p:nvPr/>
        </p:nvCxnSpPr>
        <p:spPr>
          <a:xfrm flipH="1" flipV="1">
            <a:off x="6422682" y="2364709"/>
            <a:ext cx="476287" cy="383912"/>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Rectangle 68"/>
          <p:cNvSpPr>
            <a:spLocks/>
          </p:cNvSpPr>
          <p:nvPr/>
        </p:nvSpPr>
        <p:spPr>
          <a:xfrm>
            <a:off x="6887144" y="3063118"/>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70" name="Straight Connector 69"/>
          <p:cNvCxnSpPr>
            <a:cxnSpLocks/>
          </p:cNvCxnSpPr>
          <p:nvPr/>
        </p:nvCxnSpPr>
        <p:spPr>
          <a:xfrm>
            <a:off x="2904242" y="2312301"/>
            <a:ext cx="891060" cy="84296"/>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71" name="Line 2"/>
          <p:cNvSpPr>
            <a:spLocks noChangeShapeType="1"/>
          </p:cNvSpPr>
          <p:nvPr/>
        </p:nvSpPr>
        <p:spPr bwMode="auto">
          <a:xfrm>
            <a:off x="1033193" y="1078067"/>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72" name="Text Box 7"/>
          <p:cNvSpPr txBox="1">
            <a:spLocks noChangeArrowheads="1"/>
          </p:cNvSpPr>
          <p:nvPr/>
        </p:nvSpPr>
        <p:spPr bwMode="auto">
          <a:xfrm>
            <a:off x="2981440" y="513441"/>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73" name="Text Box 7"/>
          <p:cNvSpPr txBox="1">
            <a:spLocks noChangeArrowheads="1"/>
          </p:cNvSpPr>
          <p:nvPr/>
        </p:nvSpPr>
        <p:spPr bwMode="auto">
          <a:xfrm>
            <a:off x="538018" y="1103237"/>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1"/>
                                        </p:tgtEl>
                                        <p:attrNameLst>
                                          <p:attrName>style.visibility</p:attrName>
                                        </p:attrNameLst>
                                      </p:cBhvr>
                                      <p:to>
                                        <p:strVal val="visible"/>
                                      </p:to>
                                    </p:set>
                                    <p:anim calcmode="lin" valueType="num">
                                      <p:cBhvr>
                                        <p:cTn id="13" dur="500" fill="hold"/>
                                        <p:tgtEl>
                                          <p:spTgt spid="71"/>
                                        </p:tgtEl>
                                        <p:attrNameLst>
                                          <p:attrName>ppt_w</p:attrName>
                                        </p:attrNameLst>
                                      </p:cBhvr>
                                      <p:tavLst>
                                        <p:tav tm="0">
                                          <p:val>
                                            <p:fltVal val="0"/>
                                          </p:val>
                                        </p:tav>
                                        <p:tav tm="100000">
                                          <p:val>
                                            <p:strVal val="#ppt_w"/>
                                          </p:val>
                                        </p:tav>
                                      </p:tavLst>
                                    </p:anim>
                                    <p:anim calcmode="lin" valueType="num">
                                      <p:cBhvr>
                                        <p:cTn id="14" dur="500" fill="hold"/>
                                        <p:tgtEl>
                                          <p:spTgt spid="71"/>
                                        </p:tgtEl>
                                        <p:attrNameLst>
                                          <p:attrName>ppt_h</p:attrName>
                                        </p:attrNameLst>
                                      </p:cBhvr>
                                      <p:tavLst>
                                        <p:tav tm="0">
                                          <p:val>
                                            <p:fltVal val="0"/>
                                          </p:val>
                                        </p:tav>
                                        <p:tav tm="100000">
                                          <p:val>
                                            <p:strVal val="#ppt_h"/>
                                          </p:val>
                                        </p:tav>
                                      </p:tavLst>
                                    </p:anim>
                                    <p:animEffect transition="in" filter="fade">
                                      <p:cBhvr>
                                        <p:cTn id="15" dur="500"/>
                                        <p:tgtEl>
                                          <p:spTgt spid="7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p:cTn id="19" dur="500" fill="hold"/>
                                        <p:tgtEl>
                                          <p:spTgt spid="73"/>
                                        </p:tgtEl>
                                        <p:attrNameLst>
                                          <p:attrName>ppt_w</p:attrName>
                                        </p:attrNameLst>
                                      </p:cBhvr>
                                      <p:tavLst>
                                        <p:tav tm="0">
                                          <p:val>
                                            <p:fltVal val="0"/>
                                          </p:val>
                                        </p:tav>
                                        <p:tav tm="100000">
                                          <p:val>
                                            <p:strVal val="#ppt_w"/>
                                          </p:val>
                                        </p:tav>
                                      </p:tavLst>
                                    </p:anim>
                                    <p:anim calcmode="lin" valueType="num">
                                      <p:cBhvr>
                                        <p:cTn id="20" dur="500" fill="hold"/>
                                        <p:tgtEl>
                                          <p:spTgt spid="73"/>
                                        </p:tgtEl>
                                        <p:attrNameLst>
                                          <p:attrName>ppt_h</p:attrName>
                                        </p:attrNameLst>
                                      </p:cBhvr>
                                      <p:tavLst>
                                        <p:tav tm="0">
                                          <p:val>
                                            <p:fltVal val="0"/>
                                          </p:val>
                                        </p:tav>
                                        <p:tav tm="100000">
                                          <p:val>
                                            <p:strVal val="#ppt_h"/>
                                          </p:val>
                                        </p:tav>
                                      </p:tavLst>
                                    </p:anim>
                                    <p:animEffect transition="in" filter="fade">
                                      <p:cBhvr>
                                        <p:cTn id="21" dur="500"/>
                                        <p:tgtEl>
                                          <p:spTgt spid="73"/>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750" fill="hold"/>
                                        <p:tgtEl>
                                          <p:spTgt spid="50"/>
                                        </p:tgtEl>
                                        <p:attrNameLst>
                                          <p:attrName>ppt_x</p:attrName>
                                        </p:attrNameLst>
                                      </p:cBhvr>
                                      <p:tavLst>
                                        <p:tav tm="0">
                                          <p:val>
                                            <p:strVal val="#ppt_x"/>
                                          </p:val>
                                        </p:tav>
                                        <p:tav tm="100000">
                                          <p:val>
                                            <p:strVal val="#ppt_x"/>
                                          </p:val>
                                        </p:tav>
                                      </p:tavLst>
                                    </p:anim>
                                    <p:anim calcmode="lin" valueType="num">
                                      <p:cBhvr additive="base">
                                        <p:cTn id="25" dur="750" fill="hold"/>
                                        <p:tgtEl>
                                          <p:spTgt spid="50"/>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750" fill="hold"/>
                                        <p:tgtEl>
                                          <p:spTgt spid="51"/>
                                        </p:tgtEl>
                                        <p:attrNameLst>
                                          <p:attrName>ppt_x</p:attrName>
                                        </p:attrNameLst>
                                      </p:cBhvr>
                                      <p:tavLst>
                                        <p:tav tm="0">
                                          <p:val>
                                            <p:strVal val="#ppt_x"/>
                                          </p:val>
                                        </p:tav>
                                        <p:tav tm="100000">
                                          <p:val>
                                            <p:strVal val="#ppt_x"/>
                                          </p:val>
                                        </p:tav>
                                      </p:tavLst>
                                    </p:anim>
                                    <p:anim calcmode="lin" valueType="num">
                                      <p:cBhvr additive="base">
                                        <p:cTn id="29" dur="750" fill="hold"/>
                                        <p:tgtEl>
                                          <p:spTgt spid="51"/>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52"/>
                                        </p:tgtEl>
                                        <p:attrNameLst>
                                          <p:attrName>style.visibility</p:attrName>
                                        </p:attrNameLst>
                                      </p:cBhvr>
                                      <p:to>
                                        <p:strVal val="visible"/>
                                      </p:to>
                                    </p:set>
                                    <p:anim calcmode="lin" valueType="num">
                                      <p:cBhvr additive="base">
                                        <p:cTn id="32" dur="750" fill="hold"/>
                                        <p:tgtEl>
                                          <p:spTgt spid="52"/>
                                        </p:tgtEl>
                                        <p:attrNameLst>
                                          <p:attrName>ppt_x</p:attrName>
                                        </p:attrNameLst>
                                      </p:cBhvr>
                                      <p:tavLst>
                                        <p:tav tm="0">
                                          <p:val>
                                            <p:strVal val="#ppt_x"/>
                                          </p:val>
                                        </p:tav>
                                        <p:tav tm="100000">
                                          <p:val>
                                            <p:strVal val="#ppt_x"/>
                                          </p:val>
                                        </p:tav>
                                      </p:tavLst>
                                    </p:anim>
                                    <p:anim calcmode="lin" valueType="num">
                                      <p:cBhvr additive="base">
                                        <p:cTn id="33" dur="750" fill="hold"/>
                                        <p:tgtEl>
                                          <p:spTgt spid="52"/>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750" fill="hold"/>
                                        <p:tgtEl>
                                          <p:spTgt spid="43"/>
                                        </p:tgtEl>
                                        <p:attrNameLst>
                                          <p:attrName>ppt_x</p:attrName>
                                        </p:attrNameLst>
                                      </p:cBhvr>
                                      <p:tavLst>
                                        <p:tav tm="0">
                                          <p:val>
                                            <p:strVal val="#ppt_x"/>
                                          </p:val>
                                        </p:tav>
                                        <p:tav tm="100000">
                                          <p:val>
                                            <p:strVal val="#ppt_x"/>
                                          </p:val>
                                        </p:tav>
                                      </p:tavLst>
                                    </p:anim>
                                    <p:anim calcmode="lin" valueType="num">
                                      <p:cBhvr additive="base">
                                        <p:cTn id="37" dur="750" fill="hold"/>
                                        <p:tgtEl>
                                          <p:spTgt spid="43"/>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55"/>
                                        </p:tgtEl>
                                        <p:attrNameLst>
                                          <p:attrName>style.visibility</p:attrName>
                                        </p:attrNameLst>
                                      </p:cBhvr>
                                      <p:to>
                                        <p:strVal val="visible"/>
                                      </p:to>
                                    </p:set>
                                    <p:anim calcmode="lin" valueType="num">
                                      <p:cBhvr additive="base">
                                        <p:cTn id="40" dur="750" fill="hold"/>
                                        <p:tgtEl>
                                          <p:spTgt spid="55"/>
                                        </p:tgtEl>
                                        <p:attrNameLst>
                                          <p:attrName>ppt_x</p:attrName>
                                        </p:attrNameLst>
                                      </p:cBhvr>
                                      <p:tavLst>
                                        <p:tav tm="0">
                                          <p:val>
                                            <p:strVal val="#ppt_x"/>
                                          </p:val>
                                        </p:tav>
                                        <p:tav tm="100000">
                                          <p:val>
                                            <p:strVal val="#ppt_x"/>
                                          </p:val>
                                        </p:tav>
                                      </p:tavLst>
                                    </p:anim>
                                    <p:anim calcmode="lin" valueType="num">
                                      <p:cBhvr additive="base">
                                        <p:cTn id="41" dur="750" fill="hold"/>
                                        <p:tgtEl>
                                          <p:spTgt spid="55"/>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750" fill="hold"/>
                                        <p:tgtEl>
                                          <p:spTgt spid="54"/>
                                        </p:tgtEl>
                                        <p:attrNameLst>
                                          <p:attrName>ppt_x</p:attrName>
                                        </p:attrNameLst>
                                      </p:cBhvr>
                                      <p:tavLst>
                                        <p:tav tm="0">
                                          <p:val>
                                            <p:strVal val="#ppt_x"/>
                                          </p:val>
                                        </p:tav>
                                        <p:tav tm="100000">
                                          <p:val>
                                            <p:strVal val="#ppt_x"/>
                                          </p:val>
                                        </p:tav>
                                      </p:tavLst>
                                    </p:anim>
                                    <p:anim calcmode="lin" valueType="num">
                                      <p:cBhvr additive="base">
                                        <p:cTn id="45" dur="750" fill="hold"/>
                                        <p:tgtEl>
                                          <p:spTgt spid="54"/>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53"/>
                                        </p:tgtEl>
                                        <p:attrNameLst>
                                          <p:attrName>style.visibility</p:attrName>
                                        </p:attrNameLst>
                                      </p:cBhvr>
                                      <p:to>
                                        <p:strVal val="visible"/>
                                      </p:to>
                                    </p:set>
                                    <p:anim calcmode="lin" valueType="num">
                                      <p:cBhvr additive="base">
                                        <p:cTn id="48" dur="750" fill="hold"/>
                                        <p:tgtEl>
                                          <p:spTgt spid="53"/>
                                        </p:tgtEl>
                                        <p:attrNameLst>
                                          <p:attrName>ppt_x</p:attrName>
                                        </p:attrNameLst>
                                      </p:cBhvr>
                                      <p:tavLst>
                                        <p:tav tm="0">
                                          <p:val>
                                            <p:strVal val="#ppt_x"/>
                                          </p:val>
                                        </p:tav>
                                        <p:tav tm="100000">
                                          <p:val>
                                            <p:strVal val="#ppt_x"/>
                                          </p:val>
                                        </p:tav>
                                      </p:tavLst>
                                    </p:anim>
                                    <p:anim calcmode="lin" valueType="num">
                                      <p:cBhvr additive="base">
                                        <p:cTn id="49" dur="750" fill="hold"/>
                                        <p:tgtEl>
                                          <p:spTgt spid="53"/>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down)">
                                      <p:cBhvr>
                                        <p:cTn id="53" dur="500"/>
                                        <p:tgtEl>
                                          <p:spTgt spid="45"/>
                                        </p:tgtEl>
                                      </p:cBhvr>
                                    </p:animEffect>
                                  </p:childTnLst>
                                </p:cTn>
                              </p:par>
                              <p:par>
                                <p:cTn id="54" presetID="22" presetClass="entr" presetSubtype="4" fill="hold"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down)">
                                      <p:cBhvr>
                                        <p:cTn id="56" dur="500"/>
                                        <p:tgtEl>
                                          <p:spTgt spid="44"/>
                                        </p:tgtEl>
                                      </p:cBhvr>
                                    </p:animEffect>
                                  </p:childTnLst>
                                </p:cTn>
                              </p:par>
                              <p:par>
                                <p:cTn id="57" presetID="22" presetClass="entr" presetSubtype="4" fill="hold"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ipe(down)">
                                      <p:cBhvr>
                                        <p:cTn id="59" dur="500"/>
                                        <p:tgtEl>
                                          <p:spTgt spid="47"/>
                                        </p:tgtEl>
                                      </p:cBhvr>
                                    </p:animEffect>
                                  </p:childTnLst>
                                </p:cTn>
                              </p:par>
                              <p:par>
                                <p:cTn id="60" presetID="22" presetClass="entr" presetSubtype="4" fill="hold"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wipe(down)">
                                      <p:cBhvr>
                                        <p:cTn id="62" dur="500"/>
                                        <p:tgtEl>
                                          <p:spTgt spid="42"/>
                                        </p:tgtEl>
                                      </p:cBhvr>
                                    </p:animEffect>
                                  </p:childTnLst>
                                </p:cTn>
                              </p:par>
                              <p:par>
                                <p:cTn id="63" presetID="22" presetClass="entr" presetSubtype="4" fill="hold" nodeType="with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wipe(down)">
                                      <p:cBhvr>
                                        <p:cTn id="65" dur="500"/>
                                        <p:tgtEl>
                                          <p:spTgt spid="41"/>
                                        </p:tgtEl>
                                      </p:cBhvr>
                                    </p:animEffect>
                                  </p:childTnLst>
                                </p:cTn>
                              </p:par>
                              <p:par>
                                <p:cTn id="66" presetID="22" presetClass="entr" presetSubtype="4" fill="hold" nodeType="with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wipe(down)">
                                      <p:cBhvr>
                                        <p:cTn id="68" dur="500"/>
                                        <p:tgtEl>
                                          <p:spTgt spid="48"/>
                                        </p:tgtEl>
                                      </p:cBhvr>
                                    </p:animEffect>
                                  </p:childTnLst>
                                </p:cTn>
                              </p:par>
                              <p:par>
                                <p:cTn id="69" presetID="22" presetClass="entr" presetSubtype="4" fill="hold" nodeType="with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down)">
                                      <p:cBhvr>
                                        <p:cTn id="71" dur="500"/>
                                        <p:tgtEl>
                                          <p:spTgt spid="46"/>
                                        </p:tgtEl>
                                      </p:cBhvr>
                                    </p:animEffect>
                                  </p:childTnLst>
                                </p:cTn>
                              </p:par>
                              <p:par>
                                <p:cTn id="72" presetID="22" presetClass="entr" presetSubtype="4" fill="hold"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down)">
                                      <p:cBhvr>
                                        <p:cTn id="74" dur="500"/>
                                        <p:tgtEl>
                                          <p:spTgt spid="40"/>
                                        </p:tgtEl>
                                      </p:cBhvr>
                                    </p:animEffect>
                                  </p:childTnLst>
                                </p:cTn>
                              </p:par>
                              <p:par>
                                <p:cTn id="75" presetID="22" presetClass="entr" presetSubtype="4"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down)">
                                      <p:cBhvr>
                                        <p:cTn id="77" dur="500"/>
                                        <p:tgtEl>
                                          <p:spTgt spid="38"/>
                                        </p:tgtEl>
                                      </p:cBhvr>
                                    </p:animEffect>
                                  </p:childTnLst>
                                </p:cTn>
                              </p:par>
                              <p:par>
                                <p:cTn id="78" presetID="22" presetClass="entr" presetSubtype="4" fill="hold"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down)">
                                      <p:cBhvr>
                                        <p:cTn id="80" dur="500"/>
                                        <p:tgtEl>
                                          <p:spTgt spid="39"/>
                                        </p:tgtEl>
                                      </p:cBhvr>
                                    </p:animEffect>
                                  </p:childTnLst>
                                </p:cTn>
                              </p:par>
                              <p:par>
                                <p:cTn id="81" presetID="22" presetClass="entr" presetSubtype="4" fill="hold" nodeType="with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wipe(down)">
                                      <p:cBhvr>
                                        <p:cTn id="83" dur="500"/>
                                        <p:tgtEl>
                                          <p:spTgt spid="49"/>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up)">
                                      <p:cBhvr>
                                        <p:cTn id="87" dur="500"/>
                                        <p:tgtEl>
                                          <p:spTgt spid="70"/>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 calcmode="lin" valueType="num">
                                      <p:cBhvr additive="base">
                                        <p:cTn id="91" dur="750" fill="hold"/>
                                        <p:tgtEl>
                                          <p:spTgt spid="56"/>
                                        </p:tgtEl>
                                        <p:attrNameLst>
                                          <p:attrName>ppt_x</p:attrName>
                                        </p:attrNameLst>
                                      </p:cBhvr>
                                      <p:tavLst>
                                        <p:tav tm="0">
                                          <p:val>
                                            <p:strVal val="0-#ppt_w/2"/>
                                          </p:val>
                                        </p:tav>
                                        <p:tav tm="100000">
                                          <p:val>
                                            <p:strVal val="#ppt_x"/>
                                          </p:val>
                                        </p:tav>
                                      </p:tavLst>
                                    </p:anim>
                                    <p:anim calcmode="lin" valueType="num">
                                      <p:cBhvr additive="base">
                                        <p:cTn id="92" dur="750" fill="hold"/>
                                        <p:tgtEl>
                                          <p:spTgt spid="56"/>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57"/>
                                        </p:tgtEl>
                                        <p:attrNameLst>
                                          <p:attrName>style.visibility</p:attrName>
                                        </p:attrNameLst>
                                      </p:cBhvr>
                                      <p:to>
                                        <p:strVal val="visible"/>
                                      </p:to>
                                    </p:set>
                                    <p:anim calcmode="lin" valueType="num">
                                      <p:cBhvr additive="base">
                                        <p:cTn id="95" dur="750" fill="hold"/>
                                        <p:tgtEl>
                                          <p:spTgt spid="57"/>
                                        </p:tgtEl>
                                        <p:attrNameLst>
                                          <p:attrName>ppt_x</p:attrName>
                                        </p:attrNameLst>
                                      </p:cBhvr>
                                      <p:tavLst>
                                        <p:tav tm="0">
                                          <p:val>
                                            <p:strVal val="0-#ppt_w/2"/>
                                          </p:val>
                                        </p:tav>
                                        <p:tav tm="100000">
                                          <p:val>
                                            <p:strVal val="#ppt_x"/>
                                          </p:val>
                                        </p:tav>
                                      </p:tavLst>
                                    </p:anim>
                                    <p:anim calcmode="lin" valueType="num">
                                      <p:cBhvr additive="base">
                                        <p:cTn id="96" dur="750" fill="hold"/>
                                        <p:tgtEl>
                                          <p:spTgt spid="57"/>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65"/>
                                        </p:tgtEl>
                                        <p:attrNameLst>
                                          <p:attrName>style.visibility</p:attrName>
                                        </p:attrNameLst>
                                      </p:cBhvr>
                                      <p:to>
                                        <p:strVal val="visible"/>
                                      </p:to>
                                    </p:set>
                                    <p:animEffect transition="in" filter="wipe(up)">
                                      <p:cBhvr>
                                        <p:cTn id="100" dur="500"/>
                                        <p:tgtEl>
                                          <p:spTgt spid="65"/>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58"/>
                                        </p:tgtEl>
                                        <p:attrNameLst>
                                          <p:attrName>style.visibility</p:attrName>
                                        </p:attrNameLst>
                                      </p:cBhvr>
                                      <p:to>
                                        <p:strVal val="visible"/>
                                      </p:to>
                                    </p:set>
                                    <p:anim calcmode="lin" valueType="num">
                                      <p:cBhvr additive="base">
                                        <p:cTn id="104" dur="750" fill="hold"/>
                                        <p:tgtEl>
                                          <p:spTgt spid="58"/>
                                        </p:tgtEl>
                                        <p:attrNameLst>
                                          <p:attrName>ppt_x</p:attrName>
                                        </p:attrNameLst>
                                      </p:cBhvr>
                                      <p:tavLst>
                                        <p:tav tm="0">
                                          <p:val>
                                            <p:strVal val="0-#ppt_w/2"/>
                                          </p:val>
                                        </p:tav>
                                        <p:tav tm="100000">
                                          <p:val>
                                            <p:strVal val="#ppt_x"/>
                                          </p:val>
                                        </p:tav>
                                      </p:tavLst>
                                    </p:anim>
                                    <p:anim calcmode="lin" valueType="num">
                                      <p:cBhvr additive="base">
                                        <p:cTn id="105" dur="750" fill="hold"/>
                                        <p:tgtEl>
                                          <p:spTgt spid="58"/>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59"/>
                                        </p:tgtEl>
                                        <p:attrNameLst>
                                          <p:attrName>style.visibility</p:attrName>
                                        </p:attrNameLst>
                                      </p:cBhvr>
                                      <p:to>
                                        <p:strVal val="visible"/>
                                      </p:to>
                                    </p:set>
                                    <p:anim calcmode="lin" valueType="num">
                                      <p:cBhvr additive="base">
                                        <p:cTn id="108" dur="750" fill="hold"/>
                                        <p:tgtEl>
                                          <p:spTgt spid="59"/>
                                        </p:tgtEl>
                                        <p:attrNameLst>
                                          <p:attrName>ppt_x</p:attrName>
                                        </p:attrNameLst>
                                      </p:cBhvr>
                                      <p:tavLst>
                                        <p:tav tm="0">
                                          <p:val>
                                            <p:strVal val="0-#ppt_w/2"/>
                                          </p:val>
                                        </p:tav>
                                        <p:tav tm="100000">
                                          <p:val>
                                            <p:strVal val="#ppt_x"/>
                                          </p:val>
                                        </p:tav>
                                      </p:tavLst>
                                    </p:anim>
                                    <p:anim calcmode="lin" valueType="num">
                                      <p:cBhvr additive="base">
                                        <p:cTn id="109" dur="750" fill="hold"/>
                                        <p:tgtEl>
                                          <p:spTgt spid="59"/>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66"/>
                                        </p:tgtEl>
                                        <p:attrNameLst>
                                          <p:attrName>style.visibility</p:attrName>
                                        </p:attrNameLst>
                                      </p:cBhvr>
                                      <p:to>
                                        <p:strVal val="visible"/>
                                      </p:to>
                                    </p:set>
                                    <p:animEffect transition="in" filter="wipe(up)">
                                      <p:cBhvr>
                                        <p:cTn id="113" dur="500"/>
                                        <p:tgtEl>
                                          <p:spTgt spid="66"/>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60"/>
                                        </p:tgtEl>
                                        <p:attrNameLst>
                                          <p:attrName>style.visibility</p:attrName>
                                        </p:attrNameLst>
                                      </p:cBhvr>
                                      <p:to>
                                        <p:strVal val="visible"/>
                                      </p:to>
                                    </p:set>
                                    <p:anim calcmode="lin" valueType="num">
                                      <p:cBhvr additive="base">
                                        <p:cTn id="117" dur="750" fill="hold"/>
                                        <p:tgtEl>
                                          <p:spTgt spid="60"/>
                                        </p:tgtEl>
                                        <p:attrNameLst>
                                          <p:attrName>ppt_x</p:attrName>
                                        </p:attrNameLst>
                                      </p:cBhvr>
                                      <p:tavLst>
                                        <p:tav tm="0">
                                          <p:val>
                                            <p:strVal val="#ppt_x"/>
                                          </p:val>
                                        </p:tav>
                                        <p:tav tm="100000">
                                          <p:val>
                                            <p:strVal val="#ppt_x"/>
                                          </p:val>
                                        </p:tav>
                                      </p:tavLst>
                                    </p:anim>
                                    <p:anim calcmode="lin" valueType="num">
                                      <p:cBhvr additive="base">
                                        <p:cTn id="118" dur="750" fill="hold"/>
                                        <p:tgtEl>
                                          <p:spTgt spid="60"/>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61"/>
                                        </p:tgtEl>
                                        <p:attrNameLst>
                                          <p:attrName>style.visibility</p:attrName>
                                        </p:attrNameLst>
                                      </p:cBhvr>
                                      <p:to>
                                        <p:strVal val="visible"/>
                                      </p:to>
                                    </p:set>
                                    <p:anim calcmode="lin" valueType="num">
                                      <p:cBhvr additive="base">
                                        <p:cTn id="121" dur="750" fill="hold"/>
                                        <p:tgtEl>
                                          <p:spTgt spid="61"/>
                                        </p:tgtEl>
                                        <p:attrNameLst>
                                          <p:attrName>ppt_x</p:attrName>
                                        </p:attrNameLst>
                                      </p:cBhvr>
                                      <p:tavLst>
                                        <p:tav tm="0">
                                          <p:val>
                                            <p:strVal val="#ppt_x"/>
                                          </p:val>
                                        </p:tav>
                                        <p:tav tm="100000">
                                          <p:val>
                                            <p:strVal val="#ppt_x"/>
                                          </p:val>
                                        </p:tav>
                                      </p:tavLst>
                                    </p:anim>
                                    <p:anim calcmode="lin" valueType="num">
                                      <p:cBhvr additive="base">
                                        <p:cTn id="122" dur="750" fill="hold"/>
                                        <p:tgtEl>
                                          <p:spTgt spid="61"/>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67"/>
                                        </p:tgtEl>
                                        <p:attrNameLst>
                                          <p:attrName>style.visibility</p:attrName>
                                        </p:attrNameLst>
                                      </p:cBhvr>
                                      <p:to>
                                        <p:strVal val="visible"/>
                                      </p:to>
                                    </p:set>
                                    <p:animEffect transition="in" filter="wipe(down)">
                                      <p:cBhvr>
                                        <p:cTn id="126" dur="500"/>
                                        <p:tgtEl>
                                          <p:spTgt spid="67"/>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62"/>
                                        </p:tgtEl>
                                        <p:attrNameLst>
                                          <p:attrName>style.visibility</p:attrName>
                                        </p:attrNameLst>
                                      </p:cBhvr>
                                      <p:to>
                                        <p:strVal val="visible"/>
                                      </p:to>
                                    </p:set>
                                    <p:anim calcmode="lin" valueType="num">
                                      <p:cBhvr additive="base">
                                        <p:cTn id="130" dur="750" fill="hold"/>
                                        <p:tgtEl>
                                          <p:spTgt spid="62"/>
                                        </p:tgtEl>
                                        <p:attrNameLst>
                                          <p:attrName>ppt_x</p:attrName>
                                        </p:attrNameLst>
                                      </p:cBhvr>
                                      <p:tavLst>
                                        <p:tav tm="0">
                                          <p:val>
                                            <p:strVal val="1+#ppt_w/2"/>
                                          </p:val>
                                        </p:tav>
                                        <p:tav tm="100000">
                                          <p:val>
                                            <p:strVal val="#ppt_x"/>
                                          </p:val>
                                        </p:tav>
                                      </p:tavLst>
                                    </p:anim>
                                    <p:anim calcmode="lin" valueType="num">
                                      <p:cBhvr additive="base">
                                        <p:cTn id="131" dur="750" fill="hold"/>
                                        <p:tgtEl>
                                          <p:spTgt spid="62"/>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63"/>
                                        </p:tgtEl>
                                        <p:attrNameLst>
                                          <p:attrName>style.visibility</p:attrName>
                                        </p:attrNameLst>
                                      </p:cBhvr>
                                      <p:to>
                                        <p:strVal val="visible"/>
                                      </p:to>
                                    </p:set>
                                    <p:anim calcmode="lin" valueType="num">
                                      <p:cBhvr additive="base">
                                        <p:cTn id="134" dur="750" fill="hold"/>
                                        <p:tgtEl>
                                          <p:spTgt spid="63"/>
                                        </p:tgtEl>
                                        <p:attrNameLst>
                                          <p:attrName>ppt_x</p:attrName>
                                        </p:attrNameLst>
                                      </p:cBhvr>
                                      <p:tavLst>
                                        <p:tav tm="0">
                                          <p:val>
                                            <p:strVal val="1+#ppt_w/2"/>
                                          </p:val>
                                        </p:tav>
                                        <p:tav tm="100000">
                                          <p:val>
                                            <p:strVal val="#ppt_x"/>
                                          </p:val>
                                        </p:tav>
                                      </p:tavLst>
                                    </p:anim>
                                    <p:anim calcmode="lin" valueType="num">
                                      <p:cBhvr additive="base">
                                        <p:cTn id="135" dur="750" fill="hold"/>
                                        <p:tgtEl>
                                          <p:spTgt spid="63"/>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wipe(down)">
                                      <p:cBhvr>
                                        <p:cTn id="139" dur="500"/>
                                        <p:tgtEl>
                                          <p:spTgt spid="68"/>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 calcmode="lin" valueType="num">
                                      <p:cBhvr additive="base">
                                        <p:cTn id="143" dur="750" fill="hold"/>
                                        <p:tgtEl>
                                          <p:spTgt spid="64"/>
                                        </p:tgtEl>
                                        <p:attrNameLst>
                                          <p:attrName>ppt_x</p:attrName>
                                        </p:attrNameLst>
                                      </p:cBhvr>
                                      <p:tavLst>
                                        <p:tav tm="0">
                                          <p:val>
                                            <p:strVal val="1+#ppt_w/2"/>
                                          </p:val>
                                        </p:tav>
                                        <p:tav tm="100000">
                                          <p:val>
                                            <p:strVal val="#ppt_x"/>
                                          </p:val>
                                        </p:tav>
                                      </p:tavLst>
                                    </p:anim>
                                    <p:anim calcmode="lin" valueType="num">
                                      <p:cBhvr additive="base">
                                        <p:cTn id="144" dur="750" fill="hold"/>
                                        <p:tgtEl>
                                          <p:spTgt spid="64"/>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69"/>
                                        </p:tgtEl>
                                        <p:attrNameLst>
                                          <p:attrName>style.visibility</p:attrName>
                                        </p:attrNameLst>
                                      </p:cBhvr>
                                      <p:to>
                                        <p:strVal val="visible"/>
                                      </p:to>
                                    </p:set>
                                    <p:anim calcmode="lin" valueType="num">
                                      <p:cBhvr additive="base">
                                        <p:cTn id="147" dur="750" fill="hold"/>
                                        <p:tgtEl>
                                          <p:spTgt spid="69"/>
                                        </p:tgtEl>
                                        <p:attrNameLst>
                                          <p:attrName>ppt_x</p:attrName>
                                        </p:attrNameLst>
                                      </p:cBhvr>
                                      <p:tavLst>
                                        <p:tav tm="0">
                                          <p:val>
                                            <p:strVal val="1+#ppt_w/2"/>
                                          </p:val>
                                        </p:tav>
                                        <p:tav tm="100000">
                                          <p:val>
                                            <p:strVal val="#ppt_x"/>
                                          </p:val>
                                        </p:tav>
                                      </p:tavLst>
                                    </p:anim>
                                    <p:anim calcmode="lin" valueType="num">
                                      <p:cBhvr additive="base">
                                        <p:cTn id="148" dur="75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0" grpId="0" animBg="1"/>
      <p:bldP spid="51" grpId="0" animBg="1"/>
      <p:bldP spid="52" grpId="0" animBg="1"/>
      <p:bldP spid="53" grpId="0" animBg="1"/>
      <p:bldP spid="54" grpId="0" animBg="1"/>
      <p:bldP spid="55" grpId="0" animBg="1"/>
      <p:bldP spid="56" grpId="0"/>
      <p:bldP spid="57" grpId="0"/>
      <p:bldP spid="58" grpId="0"/>
      <p:bldP spid="59" grpId="0"/>
      <p:bldP spid="60" grpId="0"/>
      <p:bldP spid="61" grpId="0"/>
      <p:bldP spid="62" grpId="0"/>
      <p:bldP spid="63" grpId="0"/>
      <p:bldP spid="64" grpId="0"/>
      <p:bldP spid="69" grpId="0"/>
      <p:bldP spid="71" grpId="0" animBg="1"/>
      <p:bldP spid="72" grpId="0"/>
      <p:bldP spid="7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a:spLocks noGrp="1"/>
          </p:cNvSpPr>
          <p:nvPr>
            <p:ph type="body" sz="quarter" idx="18"/>
          </p:nvPr>
        </p:nvSpPr>
        <p:spPr>
          <a:xfrm>
            <a:off x="576268" y="3105453"/>
            <a:ext cx="2644022" cy="323835"/>
          </a:xfrm>
        </p:spPr>
        <p:txBody>
          <a:bodyPr lIns="0" tIns="38941" rIns="0" bIns="38941">
            <a:normAutofit/>
          </a:bodyPr>
          <a:lstStyle/>
          <a:p>
            <a:r>
              <a:rPr lang="en-US" sz="1425" dirty="0" err="1" smtClean="0"/>
              <a:t>Abou</a:t>
            </a:r>
            <a:r>
              <a:rPr lang="en-US" sz="1425" dirty="0" smtClean="0"/>
              <a:t> Us</a:t>
            </a:r>
            <a:endParaRPr lang="en-US" sz="1425" dirty="0"/>
          </a:p>
        </p:txBody>
      </p:sp>
      <p:sp>
        <p:nvSpPr>
          <p:cNvPr id="9" name="Text Placeholder 3"/>
          <p:cNvSpPr>
            <a:spLocks noGrp="1"/>
          </p:cNvSpPr>
          <p:nvPr>
            <p:ph type="body" sz="quarter" idx="19"/>
          </p:nvPr>
        </p:nvSpPr>
        <p:spPr>
          <a:xfrm>
            <a:off x="576268" y="3470918"/>
            <a:ext cx="2644022" cy="171338"/>
          </a:xfrm>
        </p:spPr>
        <p:txBody>
          <a:bodyPr lIns="0" tIns="38941" rIns="0" bIns="38941">
            <a:normAutofit/>
          </a:bodyPr>
          <a:lstStyle/>
          <a:p>
            <a:r>
              <a:rPr lang="en-US" sz="525" dirty="0" smtClean="0"/>
              <a:t>Subtitle Example Here</a:t>
            </a:r>
            <a:endParaRPr lang="en-US" sz="525" dirty="0"/>
          </a:p>
        </p:txBody>
      </p:sp>
      <p:sp>
        <p:nvSpPr>
          <p:cNvPr id="10" name="Text Placeholder 4"/>
          <p:cNvSpPr>
            <a:spLocks noGrp="1"/>
          </p:cNvSpPr>
          <p:nvPr>
            <p:ph type="body" sz="quarter" idx="16"/>
          </p:nvPr>
        </p:nvSpPr>
        <p:spPr>
          <a:xfrm>
            <a:off x="576268" y="3674009"/>
            <a:ext cx="4797232" cy="831316"/>
          </a:xfrm>
        </p:spPr>
        <p:txBody>
          <a:bodyPr lIns="0" tIns="45694" rIns="0" bIns="45694"/>
          <a:lstStyle/>
          <a:p>
            <a:pPr lvl="0"/>
            <a:r>
              <a:rPr lang="en-US" sz="675" dirty="0" err="1"/>
              <a:t>Lorem</a:t>
            </a:r>
            <a:r>
              <a:rPr lang="en-US" sz="675" dirty="0"/>
              <a:t> </a:t>
            </a:r>
            <a:r>
              <a:rPr lang="en-US" sz="675" dirty="0" err="1"/>
              <a:t>ipsum</a:t>
            </a:r>
            <a:r>
              <a:rPr lang="en-US" sz="675" dirty="0"/>
              <a:t> dolor sit </a:t>
            </a:r>
            <a:r>
              <a:rPr lang="en-US" sz="675" dirty="0" err="1"/>
              <a:t>amet</a:t>
            </a:r>
            <a:r>
              <a:rPr lang="en-US" sz="675" dirty="0"/>
              <a:t>, </a:t>
            </a:r>
            <a:r>
              <a:rPr lang="en-US" sz="675" dirty="0" err="1"/>
              <a:t>consectetur</a:t>
            </a:r>
            <a:r>
              <a:rPr lang="en-US" sz="675" dirty="0"/>
              <a:t> adipiscing elit. </a:t>
            </a:r>
            <a:r>
              <a:rPr lang="en-US" sz="675" dirty="0" err="1"/>
              <a:t>Praesent</a:t>
            </a:r>
            <a:r>
              <a:rPr lang="en-US" sz="675" dirty="0"/>
              <a:t> </a:t>
            </a:r>
            <a:r>
              <a:rPr lang="en-US" sz="675" dirty="0" err="1"/>
              <a:t>sodales</a:t>
            </a:r>
            <a:r>
              <a:rPr lang="en-US" sz="675" dirty="0"/>
              <a:t> </a:t>
            </a:r>
            <a:r>
              <a:rPr lang="en-US" sz="675" dirty="0" err="1"/>
              <a:t>odio</a:t>
            </a:r>
            <a:r>
              <a:rPr lang="en-US" sz="675" dirty="0"/>
              <a:t> sit </a:t>
            </a:r>
            <a:r>
              <a:rPr lang="en-US" sz="675" dirty="0" err="1"/>
              <a:t>amet</a:t>
            </a:r>
            <a:r>
              <a:rPr lang="en-US" sz="675" dirty="0"/>
              <a:t> </a:t>
            </a:r>
            <a:r>
              <a:rPr lang="en-US" sz="675" dirty="0" err="1"/>
              <a:t>odio</a:t>
            </a:r>
            <a:r>
              <a:rPr lang="en-US" sz="675" dirty="0"/>
              <a:t> </a:t>
            </a:r>
            <a:r>
              <a:rPr lang="en-US" sz="675" dirty="0" err="1"/>
              <a:t>tristique</a:t>
            </a:r>
            <a:r>
              <a:rPr lang="en-US" sz="675" dirty="0"/>
              <a:t> </a:t>
            </a:r>
            <a:r>
              <a:rPr lang="en-US" sz="675" dirty="0" err="1"/>
              <a:t>quis</a:t>
            </a:r>
            <a:r>
              <a:rPr lang="en-US" sz="675" dirty="0"/>
              <a:t> tempus </a:t>
            </a:r>
            <a:r>
              <a:rPr lang="en-US" sz="675" dirty="0" err="1"/>
              <a:t>odio</a:t>
            </a:r>
            <a:r>
              <a:rPr lang="en-US" sz="675" dirty="0"/>
              <a:t> </a:t>
            </a:r>
            <a:r>
              <a:rPr lang="en-US" sz="675" dirty="0" err="1"/>
              <a:t>Lorem</a:t>
            </a:r>
            <a:r>
              <a:rPr lang="en-US" sz="675" dirty="0"/>
              <a:t> </a:t>
            </a:r>
            <a:r>
              <a:rPr lang="en-US" sz="675" dirty="0" err="1"/>
              <a:t>ipsum</a:t>
            </a:r>
            <a:r>
              <a:rPr lang="en-US" sz="675" dirty="0"/>
              <a:t> dolor sit </a:t>
            </a:r>
            <a:r>
              <a:rPr lang="en-US" sz="675" dirty="0" err="1"/>
              <a:t>amet</a:t>
            </a:r>
            <a:r>
              <a:rPr lang="en-US" sz="675" dirty="0"/>
              <a:t>, </a:t>
            </a:r>
            <a:r>
              <a:rPr lang="en-US" sz="675" dirty="0" err="1"/>
              <a:t>consectetur</a:t>
            </a:r>
            <a:r>
              <a:rPr lang="en-US" sz="675" dirty="0"/>
              <a:t> adipiscing elit.</a:t>
            </a:r>
          </a:p>
        </p:txBody>
      </p:sp>
    </p:spTree>
    <p:extLst>
      <p:ext uri="{BB962C8B-B14F-4D97-AF65-F5344CB8AC3E}">
        <p14:creationId xmlns:p14="http://schemas.microsoft.com/office/powerpoint/2010/main" val="137513755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p:cNvSpPr>
            <a:spLocks noGrp="1"/>
          </p:cNvSpPr>
          <p:nvPr>
            <p:ph type="body" sz="quarter" idx="4294967295"/>
          </p:nvPr>
        </p:nvSpPr>
        <p:spPr>
          <a:xfrm>
            <a:off x="576268" y="2509182"/>
            <a:ext cx="664223" cy="554638"/>
          </a:xfrm>
        </p:spPr>
        <p:txBody>
          <a:bodyPr lIns="68580" tIns="34290" rIns="68580" bIns="34290">
            <a:normAutofit fontScale="92500" lnSpcReduction="10000"/>
          </a:bodyPr>
          <a:lstStyle/>
          <a:p>
            <a:pPr marL="0" indent="0">
              <a:lnSpc>
                <a:spcPct val="120000"/>
              </a:lnSpc>
              <a:buNone/>
            </a:pPr>
            <a:r>
              <a:rPr lang="en-US" sz="3075" dirty="0">
                <a:solidFill>
                  <a:schemeClr val="bg1"/>
                </a:solidFill>
                <a:ea typeface="FontAwesome"/>
                <a:sym typeface="FontAwesome"/>
              </a:rPr>
              <a:t> </a:t>
            </a:r>
            <a:endParaRPr lang="en-US" sz="3075" dirty="0">
              <a:solidFill>
                <a:schemeClr val="bg1"/>
              </a:solidFill>
            </a:endParaRPr>
          </a:p>
        </p:txBody>
      </p:sp>
      <p:sp>
        <p:nvSpPr>
          <p:cNvPr id="10" name="Text Placeholder 2"/>
          <p:cNvSpPr>
            <a:spLocks noGrp="1"/>
          </p:cNvSpPr>
          <p:nvPr>
            <p:ph type="body" sz="quarter" idx="18"/>
          </p:nvPr>
        </p:nvSpPr>
        <p:spPr>
          <a:xfrm>
            <a:off x="576268" y="3105453"/>
            <a:ext cx="2644022" cy="323835"/>
          </a:xfrm>
        </p:spPr>
        <p:txBody>
          <a:bodyPr lIns="0" tIns="38941" rIns="0" bIns="38941">
            <a:normAutofit/>
          </a:bodyPr>
          <a:lstStyle/>
          <a:p>
            <a:r>
              <a:rPr lang="en-US" sz="1425" dirty="0" smtClean="0"/>
              <a:t>Portfolio</a:t>
            </a:r>
            <a:endParaRPr lang="en-US" sz="1425" dirty="0"/>
          </a:p>
        </p:txBody>
      </p:sp>
      <p:sp>
        <p:nvSpPr>
          <p:cNvPr id="11" name="Text Placeholder 3"/>
          <p:cNvSpPr>
            <a:spLocks noGrp="1"/>
          </p:cNvSpPr>
          <p:nvPr>
            <p:ph type="body" sz="quarter" idx="19"/>
          </p:nvPr>
        </p:nvSpPr>
        <p:spPr>
          <a:xfrm>
            <a:off x="576268" y="3470918"/>
            <a:ext cx="2644022" cy="171338"/>
          </a:xfrm>
        </p:spPr>
        <p:txBody>
          <a:bodyPr lIns="0" tIns="38941" rIns="0" bIns="38941">
            <a:normAutofit/>
          </a:bodyPr>
          <a:lstStyle/>
          <a:p>
            <a:r>
              <a:rPr lang="en-US" sz="525" dirty="0" smtClean="0"/>
              <a:t>Subtitle Example Here</a:t>
            </a:r>
            <a:endParaRPr lang="en-US" sz="525" dirty="0"/>
          </a:p>
        </p:txBody>
      </p:sp>
      <p:sp>
        <p:nvSpPr>
          <p:cNvPr id="12" name="Text Placeholder 4"/>
          <p:cNvSpPr>
            <a:spLocks noGrp="1"/>
          </p:cNvSpPr>
          <p:nvPr>
            <p:ph type="body" sz="quarter" idx="16"/>
          </p:nvPr>
        </p:nvSpPr>
        <p:spPr>
          <a:xfrm>
            <a:off x="576268" y="3674009"/>
            <a:ext cx="4797232" cy="831316"/>
          </a:xfrm>
        </p:spPr>
        <p:txBody>
          <a:bodyPr lIns="0" tIns="45694" rIns="0" bIns="45694"/>
          <a:lstStyle/>
          <a:p>
            <a:pPr lvl="0"/>
            <a:r>
              <a:rPr lang="en-US" sz="675" dirty="0" err="1"/>
              <a:t>Lorem</a:t>
            </a:r>
            <a:r>
              <a:rPr lang="en-US" sz="675" dirty="0"/>
              <a:t> </a:t>
            </a:r>
            <a:r>
              <a:rPr lang="en-US" sz="675" dirty="0" err="1"/>
              <a:t>ipsum</a:t>
            </a:r>
            <a:r>
              <a:rPr lang="en-US" sz="675" dirty="0"/>
              <a:t> dolor sit </a:t>
            </a:r>
            <a:r>
              <a:rPr lang="en-US" sz="675" dirty="0" err="1"/>
              <a:t>amet</a:t>
            </a:r>
            <a:r>
              <a:rPr lang="en-US" sz="675" dirty="0"/>
              <a:t>, </a:t>
            </a:r>
            <a:r>
              <a:rPr lang="en-US" sz="675" dirty="0" err="1"/>
              <a:t>consectetur</a:t>
            </a:r>
            <a:r>
              <a:rPr lang="en-US" sz="675" dirty="0"/>
              <a:t> adipiscing elit. </a:t>
            </a:r>
            <a:r>
              <a:rPr lang="en-US" sz="675" dirty="0" err="1"/>
              <a:t>Praesent</a:t>
            </a:r>
            <a:r>
              <a:rPr lang="en-US" sz="675" dirty="0"/>
              <a:t> </a:t>
            </a:r>
            <a:r>
              <a:rPr lang="en-US" sz="675" dirty="0" err="1"/>
              <a:t>sodales</a:t>
            </a:r>
            <a:r>
              <a:rPr lang="en-US" sz="675" dirty="0"/>
              <a:t> </a:t>
            </a:r>
            <a:r>
              <a:rPr lang="en-US" sz="675" dirty="0" err="1"/>
              <a:t>odio</a:t>
            </a:r>
            <a:r>
              <a:rPr lang="en-US" sz="675" dirty="0"/>
              <a:t> sit </a:t>
            </a:r>
            <a:r>
              <a:rPr lang="en-US" sz="675" dirty="0" err="1"/>
              <a:t>amet</a:t>
            </a:r>
            <a:r>
              <a:rPr lang="en-US" sz="675" dirty="0"/>
              <a:t> </a:t>
            </a:r>
            <a:r>
              <a:rPr lang="en-US" sz="675" dirty="0" err="1"/>
              <a:t>odio</a:t>
            </a:r>
            <a:r>
              <a:rPr lang="en-US" sz="675" dirty="0"/>
              <a:t> </a:t>
            </a:r>
            <a:r>
              <a:rPr lang="en-US" sz="675" dirty="0" err="1"/>
              <a:t>tristique</a:t>
            </a:r>
            <a:r>
              <a:rPr lang="en-US" sz="675" dirty="0"/>
              <a:t> </a:t>
            </a:r>
            <a:r>
              <a:rPr lang="en-US" sz="675" dirty="0" err="1"/>
              <a:t>quis</a:t>
            </a:r>
            <a:r>
              <a:rPr lang="en-US" sz="675" dirty="0"/>
              <a:t> tempus </a:t>
            </a:r>
            <a:r>
              <a:rPr lang="en-US" sz="675" dirty="0" err="1"/>
              <a:t>odio</a:t>
            </a:r>
            <a:r>
              <a:rPr lang="en-US" sz="675" dirty="0"/>
              <a:t> </a:t>
            </a:r>
            <a:r>
              <a:rPr lang="en-US" sz="675" dirty="0" err="1"/>
              <a:t>Lorem</a:t>
            </a:r>
            <a:r>
              <a:rPr lang="en-US" sz="675" dirty="0"/>
              <a:t> </a:t>
            </a:r>
            <a:r>
              <a:rPr lang="en-US" sz="675" dirty="0" err="1"/>
              <a:t>ipsum</a:t>
            </a:r>
            <a:r>
              <a:rPr lang="en-US" sz="675" dirty="0"/>
              <a:t> dolor sit </a:t>
            </a:r>
            <a:r>
              <a:rPr lang="en-US" sz="675" dirty="0" err="1"/>
              <a:t>amet</a:t>
            </a:r>
            <a:r>
              <a:rPr lang="en-US" sz="675" dirty="0"/>
              <a:t>, </a:t>
            </a:r>
            <a:r>
              <a:rPr lang="en-US" sz="675" dirty="0" err="1"/>
              <a:t>consectetur</a:t>
            </a:r>
            <a:r>
              <a:rPr lang="en-US" sz="675" dirty="0"/>
              <a:t> adipiscing elit.</a:t>
            </a:r>
          </a:p>
        </p:txBody>
      </p:sp>
    </p:spTree>
    <p:extLst>
      <p:ext uri="{BB962C8B-B14F-4D97-AF65-F5344CB8AC3E}">
        <p14:creationId xmlns:p14="http://schemas.microsoft.com/office/powerpoint/2010/main" val="170273163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0"/>
          </p:nvPr>
        </p:nvSpPr>
        <p:spPr/>
        <p:txBody>
          <a:bodyPr lIns="68580" tIns="34290" rIns="68580" bIns="34290">
            <a:normAutofit fontScale="92500" lnSpcReduction="10000"/>
          </a:bodyPr>
          <a:lstStyle/>
          <a:p>
            <a:r>
              <a:rPr lang="en-US" sz="3375" dirty="0" smtClean="0"/>
              <a:t>Contact</a:t>
            </a:r>
            <a:endParaRPr lang="en-US" sz="3375"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p:txBody>
          <a:bodyPr lIns="68580" tIns="34290" rIns="68580" bIns="34290">
            <a:normAutofit fontScale="92500" lnSpcReduction="10000"/>
          </a:bodyPr>
          <a:lstStyle/>
          <a:p>
            <a:r>
              <a:rPr lang="en-US" sz="3375" dirty="0" smtClean="0"/>
              <a:t>About Us</a:t>
            </a:r>
            <a:endParaRPr lang="en-US" sz="3375" dirty="0"/>
          </a:p>
        </p:txBody>
      </p:sp>
    </p:spTree>
    <p:extLst>
      <p:ext uri="{BB962C8B-B14F-4D97-AF65-F5344CB8AC3E}">
        <p14:creationId xmlns:p14="http://schemas.microsoft.com/office/powerpoint/2010/main" val="1885769961"/>
      </p:ext>
    </p:extLst>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7"/>
          <p:cNvSpPr txBox="1">
            <a:spLocks noChangeArrowheads="1"/>
          </p:cNvSpPr>
          <p:nvPr/>
        </p:nvSpPr>
        <p:spPr bwMode="auto">
          <a:xfrm>
            <a:off x="769323" y="1778081"/>
            <a:ext cx="7479035" cy="877163"/>
          </a:xfrm>
          <a:prstGeom prst="rect">
            <a:avLst/>
          </a:prstGeom>
          <a:solidFill>
            <a:srgbClr val="C0392B"/>
          </a:solidFill>
          <a:ln w="9525">
            <a:noFill/>
            <a:miter lim="800000"/>
            <a:headEnd/>
            <a:tailEnd/>
          </a:ln>
        </p:spPr>
        <p:txBody>
          <a:bodyPr wrap="none" lIns="45720" tIns="22860" rIns="45720" bIns="22860">
            <a:spAutoFit/>
          </a:bodyPr>
          <a:lstStyle/>
          <a:p>
            <a:pPr defTabSz="1450940"/>
            <a:r>
              <a:rPr lang="en-CA" sz="5400" b="1" spc="-200" dirty="0" smtClean="0">
                <a:solidFill>
                  <a:srgbClr val="F49D15"/>
                </a:solidFill>
                <a:latin typeface="Lato Black" panose="020F0A02020204030203" pitchFamily="34" charset="0"/>
                <a:ea typeface="Open Sans" pitchFamily="34" charset="0"/>
                <a:cs typeface="Open Sans" pitchFamily="34" charset="0"/>
              </a:rPr>
              <a:t>Email Marketing Mastery</a:t>
            </a:r>
            <a:endParaRPr lang="en-CA" sz="5400" b="1" spc="-200" dirty="0">
              <a:solidFill>
                <a:srgbClr val="F49D15"/>
              </a:solidFill>
              <a:latin typeface="Lato Black" panose="020F0A02020204030203" pitchFamily="34" charset="0"/>
              <a:ea typeface="Open Sans" pitchFamily="34" charset="0"/>
              <a:cs typeface="Open Sans" pitchFamily="34" charset="0"/>
            </a:endParaRPr>
          </a:p>
        </p:txBody>
      </p:sp>
      <p:sp>
        <p:nvSpPr>
          <p:cNvPr id="11" name="Rectangle 10"/>
          <p:cNvSpPr>
            <a:spLocks/>
          </p:cNvSpPr>
          <p:nvPr/>
        </p:nvSpPr>
        <p:spPr>
          <a:xfrm>
            <a:off x="3887329" y="3726481"/>
            <a:ext cx="1605248" cy="561692"/>
          </a:xfrm>
          <a:prstGeom prst="rect">
            <a:avLst/>
          </a:prstGeom>
          <a:solidFill>
            <a:srgbClr val="C0392B"/>
          </a:solidFill>
        </p:spPr>
        <p:txBody>
          <a:bodyPr wrap="none" lIns="68580" tIns="34290" rIns="68580" bIns="34290">
            <a:spAutoFit/>
          </a:bodyPr>
          <a:lstStyle/>
          <a:p>
            <a:r>
              <a:rPr lang="en-CA" sz="3200" spc="-200" dirty="0" smtClean="0">
                <a:solidFill>
                  <a:srgbClr val="FFC000"/>
                </a:solidFill>
                <a:latin typeface="Open Sans Light" pitchFamily="34" charset="0"/>
                <a:ea typeface="Open Sans Light" pitchFamily="34" charset="0"/>
                <a:cs typeface="Open Sans Light" pitchFamily="34" charset="0"/>
              </a:rPr>
              <a:t>SPEAKER</a:t>
            </a:r>
            <a:endParaRPr lang="en-US" sz="3200" dirty="0">
              <a:solidFill>
                <a:srgbClr val="FFC000"/>
              </a:solidFill>
              <a:latin typeface="Open Sans Light" pitchFamily="34" charset="0"/>
              <a:ea typeface="Open Sans Light" pitchFamily="34" charset="0"/>
              <a:cs typeface="Open Sans Light" pitchFamily="34" charset="0"/>
            </a:endParaRPr>
          </a:p>
        </p:txBody>
      </p:sp>
      <p:sp>
        <p:nvSpPr>
          <p:cNvPr id="12" name="Rectangle 11"/>
          <p:cNvSpPr>
            <a:spLocks/>
          </p:cNvSpPr>
          <p:nvPr/>
        </p:nvSpPr>
        <p:spPr>
          <a:xfrm>
            <a:off x="3850215" y="4371099"/>
            <a:ext cx="3210814" cy="300082"/>
          </a:xfrm>
          <a:prstGeom prst="rect">
            <a:avLst/>
          </a:prstGeom>
          <a:solidFill>
            <a:srgbClr val="C0392B"/>
          </a:solidFill>
        </p:spPr>
        <p:txBody>
          <a:bodyPr wrap="none" lIns="68580" tIns="34290" rIns="68580" bIns="34290">
            <a:spAutoFit/>
          </a:bodyPr>
          <a:lstStyle/>
          <a:p>
            <a:pPr algn="ctr"/>
            <a:r>
              <a:rPr lang="en-US" sz="1500" dirty="0" smtClean="0">
                <a:solidFill>
                  <a:schemeClr val="bg1"/>
                </a:solidFill>
              </a:rPr>
              <a:t>Exclusive Webinar </a:t>
            </a:r>
            <a:r>
              <a:rPr lang="en-US" sz="1500" i="1" dirty="0" smtClean="0">
                <a:solidFill>
                  <a:schemeClr val="bg1"/>
                </a:solidFill>
              </a:rPr>
              <a:t>with </a:t>
            </a:r>
            <a:r>
              <a:rPr lang="en-US" sz="1500" b="1" dirty="0" smtClean="0">
                <a:solidFill>
                  <a:schemeClr val="accent4"/>
                </a:solidFill>
              </a:rPr>
              <a:t>Lulu Kemaludin</a:t>
            </a:r>
            <a:endParaRPr lang="en-US" sz="1500" b="1" dirty="0">
              <a:solidFill>
                <a:schemeClr val="accent4"/>
              </a:solidFill>
            </a:endParaRPr>
          </a:p>
        </p:txBody>
      </p:sp>
      <p:graphicFrame>
        <p:nvGraphicFramePr>
          <p:cNvPr id="13" name="Diagram 12"/>
          <p:cNvGraphicFramePr>
            <a:graphicFrameLocks/>
          </p:cNvGraphicFramePr>
          <p:nvPr>
            <p:extLst>
              <p:ext uri="{D42A27DB-BD31-4B8C-83A1-F6EECF244321}">
                <p14:modId xmlns:p14="http://schemas.microsoft.com/office/powerpoint/2010/main" val="1968527719"/>
              </p:ext>
            </p:extLst>
          </p:nvPr>
        </p:nvGraphicFramePr>
        <p:xfrm>
          <a:off x="2249021" y="3436170"/>
          <a:ext cx="1600786" cy="13986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Rectangle 13"/>
          <p:cNvSpPr>
            <a:spLocks/>
          </p:cNvSpPr>
          <p:nvPr/>
        </p:nvSpPr>
        <p:spPr>
          <a:xfrm>
            <a:off x="1916259" y="2687696"/>
            <a:ext cx="3537187" cy="300082"/>
          </a:xfrm>
          <a:prstGeom prst="rect">
            <a:avLst/>
          </a:prstGeom>
          <a:solidFill>
            <a:srgbClr val="C0392B"/>
          </a:solidFill>
        </p:spPr>
        <p:txBody>
          <a:bodyPr wrap="none" lIns="68580" tIns="34290" rIns="68580" bIns="34290">
            <a:spAutoFit/>
          </a:bodyPr>
          <a:lstStyle/>
          <a:p>
            <a:pPr algn="ctr"/>
            <a:r>
              <a:rPr lang="en-US" sz="1500" b="1" dirty="0" smtClean="0">
                <a:solidFill>
                  <a:schemeClr val="bg1">
                    <a:lumMod val="95000"/>
                  </a:schemeClr>
                </a:solidFill>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00" fill="hold"/>
                                        <p:tgtEl>
                                          <p:spTgt spid="10"/>
                                        </p:tgtEl>
                                        <p:attrNameLst>
                                          <p:attrName>ppt_w</p:attrName>
                                        </p:attrNameLst>
                                      </p:cBhvr>
                                      <p:tavLst>
                                        <p:tav tm="0">
                                          <p:val>
                                            <p:fltVal val="0"/>
                                          </p:val>
                                        </p:tav>
                                        <p:tav tm="100000">
                                          <p:val>
                                            <p:strVal val="#ppt_w"/>
                                          </p:val>
                                        </p:tav>
                                      </p:tavLst>
                                    </p:anim>
                                    <p:anim calcmode="lin" valueType="num">
                                      <p:cBhvr>
                                        <p:cTn id="8" dur="200" fill="hold"/>
                                        <p:tgtEl>
                                          <p:spTgt spid="10"/>
                                        </p:tgtEl>
                                        <p:attrNameLst>
                                          <p:attrName>ppt_h</p:attrName>
                                        </p:attrNameLst>
                                      </p:cBhvr>
                                      <p:tavLst>
                                        <p:tav tm="0">
                                          <p:val>
                                            <p:fltVal val="0"/>
                                          </p:val>
                                        </p:tav>
                                        <p:tav tm="100000">
                                          <p:val>
                                            <p:strVal val="#ppt_h"/>
                                          </p:val>
                                        </p:tav>
                                      </p:tavLst>
                                    </p:anim>
                                    <p:anim calcmode="lin" valueType="num">
                                      <p:cBhvr>
                                        <p:cTn id="9" dur="200" fill="hold"/>
                                        <p:tgtEl>
                                          <p:spTgt spid="10"/>
                                        </p:tgtEl>
                                        <p:attrNameLst>
                                          <p:attrName>style.rotation</p:attrName>
                                        </p:attrNameLst>
                                      </p:cBhvr>
                                      <p:tavLst>
                                        <p:tav tm="0">
                                          <p:val>
                                            <p:fltVal val="90"/>
                                          </p:val>
                                        </p:tav>
                                        <p:tav tm="100000">
                                          <p:val>
                                            <p:fltVal val="0"/>
                                          </p:val>
                                        </p:tav>
                                      </p:tavLst>
                                    </p:anim>
                                    <p:animEffect transition="in" filter="fade">
                                      <p:cBhvr>
                                        <p:cTn id="10" dur="200"/>
                                        <p:tgtEl>
                                          <p:spTgt spid="10"/>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200" fill="hold"/>
                                        <p:tgtEl>
                                          <p:spTgt spid="14"/>
                                        </p:tgtEl>
                                        <p:attrNameLst>
                                          <p:attrName>ppt_w</p:attrName>
                                        </p:attrNameLst>
                                      </p:cBhvr>
                                      <p:tavLst>
                                        <p:tav tm="0">
                                          <p:val>
                                            <p:fltVal val="0"/>
                                          </p:val>
                                        </p:tav>
                                        <p:tav tm="100000">
                                          <p:val>
                                            <p:strVal val="#ppt_w"/>
                                          </p:val>
                                        </p:tav>
                                      </p:tavLst>
                                    </p:anim>
                                    <p:anim calcmode="lin" valueType="num">
                                      <p:cBhvr>
                                        <p:cTn id="15" dur="200" fill="hold"/>
                                        <p:tgtEl>
                                          <p:spTgt spid="14"/>
                                        </p:tgtEl>
                                        <p:attrNameLst>
                                          <p:attrName>ppt_h</p:attrName>
                                        </p:attrNameLst>
                                      </p:cBhvr>
                                      <p:tavLst>
                                        <p:tav tm="0">
                                          <p:val>
                                            <p:fltVal val="0"/>
                                          </p:val>
                                        </p:tav>
                                        <p:tav tm="100000">
                                          <p:val>
                                            <p:strVal val="#ppt_h"/>
                                          </p:val>
                                        </p:tav>
                                      </p:tavLst>
                                    </p:anim>
                                    <p:anim calcmode="lin" valueType="num">
                                      <p:cBhvr>
                                        <p:cTn id="16" dur="200" fill="hold"/>
                                        <p:tgtEl>
                                          <p:spTgt spid="14"/>
                                        </p:tgtEl>
                                        <p:attrNameLst>
                                          <p:attrName>style.rotation</p:attrName>
                                        </p:attrNameLst>
                                      </p:cBhvr>
                                      <p:tavLst>
                                        <p:tav tm="0">
                                          <p:val>
                                            <p:fltVal val="90"/>
                                          </p:val>
                                        </p:tav>
                                        <p:tav tm="100000">
                                          <p:val>
                                            <p:fltVal val="0"/>
                                          </p:val>
                                        </p:tav>
                                      </p:tavLst>
                                    </p:anim>
                                    <p:animEffect transition="in" filter="fade">
                                      <p:cBhvr>
                                        <p:cTn id="17" dur="200"/>
                                        <p:tgtEl>
                                          <p:spTgt spid="14"/>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200" fill="hold"/>
                                        <p:tgtEl>
                                          <p:spTgt spid="11"/>
                                        </p:tgtEl>
                                        <p:attrNameLst>
                                          <p:attrName>ppt_w</p:attrName>
                                        </p:attrNameLst>
                                      </p:cBhvr>
                                      <p:tavLst>
                                        <p:tav tm="0">
                                          <p:val>
                                            <p:fltVal val="0"/>
                                          </p:val>
                                        </p:tav>
                                        <p:tav tm="100000">
                                          <p:val>
                                            <p:strVal val="#ppt_w"/>
                                          </p:val>
                                        </p:tav>
                                      </p:tavLst>
                                    </p:anim>
                                    <p:anim calcmode="lin" valueType="num">
                                      <p:cBhvr>
                                        <p:cTn id="26" dur="200" fill="hold"/>
                                        <p:tgtEl>
                                          <p:spTgt spid="11"/>
                                        </p:tgtEl>
                                        <p:attrNameLst>
                                          <p:attrName>ppt_h</p:attrName>
                                        </p:attrNameLst>
                                      </p:cBhvr>
                                      <p:tavLst>
                                        <p:tav tm="0">
                                          <p:val>
                                            <p:fltVal val="0"/>
                                          </p:val>
                                        </p:tav>
                                        <p:tav tm="100000">
                                          <p:val>
                                            <p:strVal val="#ppt_h"/>
                                          </p:val>
                                        </p:tav>
                                      </p:tavLst>
                                    </p:anim>
                                    <p:anim calcmode="lin" valueType="num">
                                      <p:cBhvr>
                                        <p:cTn id="27" dur="200" fill="hold"/>
                                        <p:tgtEl>
                                          <p:spTgt spid="11"/>
                                        </p:tgtEl>
                                        <p:attrNameLst>
                                          <p:attrName>style.rotation</p:attrName>
                                        </p:attrNameLst>
                                      </p:cBhvr>
                                      <p:tavLst>
                                        <p:tav tm="0">
                                          <p:val>
                                            <p:fltVal val="90"/>
                                          </p:val>
                                        </p:tav>
                                        <p:tav tm="100000">
                                          <p:val>
                                            <p:fltVal val="0"/>
                                          </p:val>
                                        </p:tav>
                                      </p:tavLst>
                                    </p:anim>
                                    <p:animEffect transition="in" filter="fade">
                                      <p:cBhvr>
                                        <p:cTn id="28" dur="200"/>
                                        <p:tgtEl>
                                          <p:spTgt spid="11"/>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200" fill="hold"/>
                                        <p:tgtEl>
                                          <p:spTgt spid="12"/>
                                        </p:tgtEl>
                                        <p:attrNameLst>
                                          <p:attrName>ppt_w</p:attrName>
                                        </p:attrNameLst>
                                      </p:cBhvr>
                                      <p:tavLst>
                                        <p:tav tm="0">
                                          <p:val>
                                            <p:fltVal val="0"/>
                                          </p:val>
                                        </p:tav>
                                        <p:tav tm="100000">
                                          <p:val>
                                            <p:strVal val="#ppt_w"/>
                                          </p:val>
                                        </p:tav>
                                      </p:tavLst>
                                    </p:anim>
                                    <p:anim calcmode="lin" valueType="num">
                                      <p:cBhvr>
                                        <p:cTn id="33" dur="200" fill="hold"/>
                                        <p:tgtEl>
                                          <p:spTgt spid="12"/>
                                        </p:tgtEl>
                                        <p:attrNameLst>
                                          <p:attrName>ppt_h</p:attrName>
                                        </p:attrNameLst>
                                      </p:cBhvr>
                                      <p:tavLst>
                                        <p:tav tm="0">
                                          <p:val>
                                            <p:fltVal val="0"/>
                                          </p:val>
                                        </p:tav>
                                        <p:tav tm="100000">
                                          <p:val>
                                            <p:strVal val="#ppt_h"/>
                                          </p:val>
                                        </p:tav>
                                      </p:tavLst>
                                    </p:anim>
                                    <p:anim calcmode="lin" valueType="num">
                                      <p:cBhvr>
                                        <p:cTn id="34" dur="200" fill="hold"/>
                                        <p:tgtEl>
                                          <p:spTgt spid="12"/>
                                        </p:tgtEl>
                                        <p:attrNameLst>
                                          <p:attrName>style.rotation</p:attrName>
                                        </p:attrNameLst>
                                      </p:cBhvr>
                                      <p:tavLst>
                                        <p:tav tm="0">
                                          <p:val>
                                            <p:fltVal val="90"/>
                                          </p:val>
                                        </p:tav>
                                        <p:tav tm="100000">
                                          <p:val>
                                            <p:fltVal val="0"/>
                                          </p:val>
                                        </p:tav>
                                      </p:tavLst>
                                    </p:anim>
                                    <p:animEffect transition="in" filter="fade">
                                      <p:cBhvr>
                                        <p:cTn id="35" dur="2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Graphic spid="13" grpId="0">
        <p:bldAsOne/>
      </p:bldGraphic>
      <p:bldP spid="14"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p:txBody>
          <a:bodyPr lIns="68580" tIns="34290" rIns="68580" bIns="34290">
            <a:normAutofit lnSpcReduction="10000"/>
          </a:bodyPr>
          <a:lstStyle/>
          <a:p>
            <a:r>
              <a:rPr lang="en-US" sz="3375" dirty="0" smtClean="0"/>
              <a:t>Our Team</a:t>
            </a:r>
            <a:endParaRPr lang="en-US" sz="3375" dirty="0"/>
          </a:p>
        </p:txBody>
      </p:sp>
    </p:spTree>
    <p:extLst>
      <p:ext uri="{BB962C8B-B14F-4D97-AF65-F5344CB8AC3E}">
        <p14:creationId xmlns:p14="http://schemas.microsoft.com/office/powerpoint/2010/main" val="618496451"/>
      </p:ext>
    </p:extLst>
  </p:cSld>
  <p:clrMapOvr>
    <a:masterClrMapping/>
  </p:clrMapOvr>
  <p:transition spd="slow">
    <p:push/>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p:txBody>
          <a:bodyPr lIns="68580" tIns="34290" rIns="68580" bIns="34290">
            <a:normAutofit fontScale="92500" lnSpcReduction="10000"/>
          </a:bodyPr>
          <a:lstStyle/>
          <a:p>
            <a:r>
              <a:rPr lang="en-US" sz="3375" dirty="0" smtClean="0"/>
              <a:t>Our Skills</a:t>
            </a:r>
            <a:endParaRPr lang="en-US" sz="3375" dirty="0"/>
          </a:p>
        </p:txBody>
      </p:sp>
    </p:spTree>
    <p:extLst>
      <p:ext uri="{BB962C8B-B14F-4D97-AF65-F5344CB8AC3E}">
        <p14:creationId xmlns:p14="http://schemas.microsoft.com/office/powerpoint/2010/main" val="797501698"/>
      </p:ext>
    </p:extLst>
  </p:cSld>
  <p:clrMapOvr>
    <a:masterClrMapping/>
  </p:clrMapOvr>
  <p:transition spd="slow">
    <p:push/>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a:xfrm>
            <a:off x="3246512" y="3110702"/>
            <a:ext cx="2639938" cy="685800"/>
          </a:xfrm>
        </p:spPr>
        <p:txBody>
          <a:bodyPr lIns="68580" tIns="34290" rIns="68580" bIns="34290"/>
          <a:lstStyle/>
          <a:p>
            <a:r>
              <a:rPr lang="en-US" sz="3375" dirty="0" smtClean="0"/>
              <a:t>Portfolio</a:t>
            </a:r>
            <a:endParaRPr lang="en-US" sz="3375" dirty="0"/>
          </a:p>
        </p:txBody>
      </p:sp>
    </p:spTree>
    <p:extLst>
      <p:ext uri="{BB962C8B-B14F-4D97-AF65-F5344CB8AC3E}">
        <p14:creationId xmlns:p14="http://schemas.microsoft.com/office/powerpoint/2010/main" val="2759942817"/>
      </p:ext>
    </p:extLst>
  </p:cSld>
  <p:clrMapOvr>
    <a:masterClrMapping/>
  </p:clrMapOvr>
  <p:transition spd="slow">
    <p:push/>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p:txBody>
          <a:bodyPr lIns="68580" tIns="34290" rIns="68580" bIns="34290">
            <a:normAutofit lnSpcReduction="10000"/>
          </a:bodyPr>
          <a:lstStyle/>
          <a:p>
            <a:r>
              <a:rPr lang="en-US" sz="3375" dirty="0" err="1" smtClean="0"/>
              <a:t>Proccess</a:t>
            </a:r>
            <a:endParaRPr lang="en-US" sz="3375" dirty="0"/>
          </a:p>
        </p:txBody>
      </p:sp>
    </p:spTree>
    <p:extLst>
      <p:ext uri="{BB962C8B-B14F-4D97-AF65-F5344CB8AC3E}">
        <p14:creationId xmlns:p14="http://schemas.microsoft.com/office/powerpoint/2010/main" val="497393825"/>
      </p:ext>
    </p:extLst>
  </p:cSld>
  <p:clrMapOvr>
    <a:masterClrMapping/>
  </p:clrMapOvr>
  <p:transition spd="slow">
    <p:push/>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a:graphicFrameLocks/>
          </p:cNvGraphicFramePr>
          <p:nvPr>
            <p:extLst>
              <p:ext uri="{D42A27DB-BD31-4B8C-83A1-F6EECF244321}">
                <p14:modId xmlns:p14="http://schemas.microsoft.com/office/powerpoint/2010/main" val="2005991137"/>
              </p:ext>
            </p:extLst>
          </p:nvPr>
        </p:nvGraphicFramePr>
        <p:xfrm>
          <a:off x="3444110" y="1504950"/>
          <a:ext cx="7776864" cy="4514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Parallelogram 16"/>
          <p:cNvSpPr>
            <a:spLocks/>
          </p:cNvSpPr>
          <p:nvPr/>
        </p:nvSpPr>
        <p:spPr>
          <a:xfrm>
            <a:off x="840247" y="3982593"/>
            <a:ext cx="533359" cy="360040"/>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Sosa" pitchFamily="2" charset="0"/>
                <a:ea typeface="Entypo" pitchFamily="2" charset="0"/>
              </a:rPr>
              <a:t>t</a:t>
            </a:r>
            <a:endParaRPr lang="ru-RU" sz="2400" dirty="0">
              <a:solidFill>
                <a:schemeClr val="bg1"/>
              </a:solidFill>
              <a:ea typeface="Entypo" pitchFamily="2" charset="0"/>
            </a:endParaRPr>
          </a:p>
        </p:txBody>
      </p:sp>
      <p:sp>
        <p:nvSpPr>
          <p:cNvPr id="18" name="Rectangle 17"/>
          <p:cNvSpPr>
            <a:spLocks/>
          </p:cNvSpPr>
          <p:nvPr/>
        </p:nvSpPr>
        <p:spPr>
          <a:xfrm>
            <a:off x="2124651" y="1750345"/>
            <a:ext cx="2016224" cy="592470"/>
          </a:xfrm>
          <a:prstGeom prst="rect">
            <a:avLst/>
          </a:prstGeom>
        </p:spPr>
        <p:txBody>
          <a:bodyPr wrap="square" lIns="68580" tIns="34290" rIns="68580" bIns="34290">
            <a:spAutoFit/>
          </a:bodyPr>
          <a:lstStyle/>
          <a:p>
            <a:r>
              <a:rPr lang="en-US" sz="1400" b="1" i="1" kern="3000" spc="40" dirty="0">
                <a:solidFill>
                  <a:schemeClr val="tx1">
                    <a:lumMod val="85000"/>
                    <a:lumOff val="15000"/>
                  </a:schemeClr>
                </a:solidFill>
                <a:latin typeface="Georgia" pitchFamily="18" charset="0"/>
              </a:rPr>
              <a:t>Mailing Address </a:t>
            </a:r>
          </a:p>
          <a:p>
            <a:r>
              <a:rPr lang="en-US" sz="1000" kern="3000" spc="40" dirty="0">
                <a:solidFill>
                  <a:schemeClr val="tx1">
                    <a:lumMod val="85000"/>
                    <a:lumOff val="15000"/>
                  </a:schemeClr>
                </a:solidFill>
                <a:latin typeface="Georgia" pitchFamily="18" charset="0"/>
              </a:rPr>
              <a:t>Long Beach 123, My City</a:t>
            </a:r>
          </a:p>
          <a:p>
            <a:r>
              <a:rPr lang="en-US" sz="1000" kern="3000" spc="40" dirty="0">
                <a:solidFill>
                  <a:schemeClr val="tx1">
                    <a:lumMod val="85000"/>
                    <a:lumOff val="15000"/>
                  </a:schemeClr>
                </a:solidFill>
                <a:latin typeface="Georgia" pitchFamily="18" charset="0"/>
              </a:rPr>
              <a:t>United  States</a:t>
            </a:r>
          </a:p>
        </p:txBody>
      </p:sp>
      <p:sp>
        <p:nvSpPr>
          <p:cNvPr id="19" name="Rectangle 18"/>
          <p:cNvSpPr>
            <a:spLocks/>
          </p:cNvSpPr>
          <p:nvPr/>
        </p:nvSpPr>
        <p:spPr>
          <a:xfrm>
            <a:off x="1765916" y="2543593"/>
            <a:ext cx="2369862" cy="900246"/>
          </a:xfrm>
          <a:prstGeom prst="rect">
            <a:avLst/>
          </a:prstGeom>
        </p:spPr>
        <p:txBody>
          <a:bodyPr wrap="square" lIns="68580" tIns="34290" rIns="68580" bIns="34290">
            <a:spAutoFit/>
          </a:bodyPr>
          <a:lstStyle/>
          <a:p>
            <a:r>
              <a:rPr lang="en-US" sz="1400" b="1" i="1" kern="3000" spc="40" dirty="0">
                <a:solidFill>
                  <a:schemeClr val="tx1">
                    <a:lumMod val="85000"/>
                    <a:lumOff val="15000"/>
                  </a:schemeClr>
                </a:solidFill>
                <a:latin typeface="Georgia" pitchFamily="18" charset="0"/>
              </a:rPr>
              <a:t>Contact Info</a:t>
            </a:r>
          </a:p>
          <a:p>
            <a:r>
              <a:rPr lang="en-US" sz="1000" kern="3000" spc="40" dirty="0">
                <a:solidFill>
                  <a:schemeClr val="tx1">
                    <a:lumMod val="85000"/>
                    <a:lumOff val="15000"/>
                  </a:schemeClr>
                </a:solidFill>
                <a:latin typeface="Georgia" pitchFamily="18" charset="0"/>
              </a:rPr>
              <a:t>Phone: +1234 567 890</a:t>
            </a:r>
          </a:p>
          <a:p>
            <a:r>
              <a:rPr lang="en-US" sz="1000" kern="3000" spc="40" dirty="0">
                <a:solidFill>
                  <a:schemeClr val="tx1">
                    <a:lumMod val="85000"/>
                    <a:lumOff val="15000"/>
                  </a:schemeClr>
                </a:solidFill>
                <a:latin typeface="Georgia" pitchFamily="18" charset="0"/>
              </a:rPr>
              <a:t>Fax: 1234 567 890</a:t>
            </a:r>
          </a:p>
          <a:p>
            <a:r>
              <a:rPr lang="en-US" sz="1000" kern="3000" spc="40" dirty="0">
                <a:solidFill>
                  <a:schemeClr val="tx1">
                    <a:lumMod val="85000"/>
                    <a:lumOff val="15000"/>
                  </a:schemeClr>
                </a:solidFill>
                <a:latin typeface="Georgia" pitchFamily="18" charset="0"/>
              </a:rPr>
              <a:t>Email: youremail@gmail.com</a:t>
            </a:r>
          </a:p>
          <a:p>
            <a:r>
              <a:rPr lang="en-US" sz="1000" kern="3000" spc="40" dirty="0">
                <a:solidFill>
                  <a:schemeClr val="tx1">
                    <a:lumMod val="85000"/>
                    <a:lumOff val="15000"/>
                  </a:schemeClr>
                </a:solidFill>
                <a:latin typeface="Georgia" pitchFamily="18" charset="0"/>
              </a:rPr>
              <a:t>Web: </a:t>
            </a:r>
            <a:r>
              <a:rPr lang="en-US" sz="1000" kern="3000" spc="40" dirty="0" smtClean="0">
                <a:solidFill>
                  <a:schemeClr val="tx1">
                    <a:lumMod val="85000"/>
                    <a:lumOff val="15000"/>
                  </a:schemeClr>
                </a:solidFill>
                <a:latin typeface="Georgia" pitchFamily="18" charset="0"/>
              </a:rPr>
              <a:t>www.elegantplr.com</a:t>
            </a:r>
            <a:endParaRPr lang="en-US" sz="1000" kern="3000" spc="40" dirty="0">
              <a:solidFill>
                <a:schemeClr val="tx1">
                  <a:lumMod val="85000"/>
                  <a:lumOff val="15000"/>
                </a:schemeClr>
              </a:solidFill>
              <a:latin typeface="Georgia" pitchFamily="18" charset="0"/>
            </a:endParaRPr>
          </a:p>
        </p:txBody>
      </p:sp>
      <p:sp>
        <p:nvSpPr>
          <p:cNvPr id="20" name="Rectangle 19"/>
          <p:cNvSpPr>
            <a:spLocks/>
          </p:cNvSpPr>
          <p:nvPr/>
        </p:nvSpPr>
        <p:spPr>
          <a:xfrm>
            <a:off x="1469845" y="3694559"/>
            <a:ext cx="1408719" cy="284693"/>
          </a:xfrm>
          <a:prstGeom prst="rect">
            <a:avLst/>
          </a:prstGeom>
        </p:spPr>
        <p:txBody>
          <a:bodyPr wrap="none" lIns="68580" tIns="34290" rIns="68580" bIns="34290">
            <a:spAutoFit/>
          </a:bodyPr>
          <a:lstStyle/>
          <a:p>
            <a:r>
              <a:rPr lang="en-US" sz="1400" b="1" i="1" kern="3000" spc="40" dirty="0">
                <a:solidFill>
                  <a:schemeClr val="tx1">
                    <a:lumMod val="85000"/>
                    <a:lumOff val="15000"/>
                  </a:schemeClr>
                </a:solidFill>
                <a:latin typeface="Georgia" pitchFamily="18" charset="0"/>
              </a:rPr>
              <a:t>Social Media</a:t>
            </a:r>
          </a:p>
        </p:txBody>
      </p:sp>
      <p:sp>
        <p:nvSpPr>
          <p:cNvPr id="21" name="Parallelogram 20"/>
          <p:cNvSpPr>
            <a:spLocks/>
          </p:cNvSpPr>
          <p:nvPr/>
        </p:nvSpPr>
        <p:spPr>
          <a:xfrm>
            <a:off x="719800" y="4414641"/>
            <a:ext cx="533359" cy="360040"/>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Sosa" pitchFamily="2" charset="0"/>
                <a:ea typeface="Entypo" pitchFamily="2" charset="0"/>
              </a:rPr>
              <a:t>v</a:t>
            </a:r>
            <a:endParaRPr lang="ru-RU" sz="2400" dirty="0">
              <a:solidFill>
                <a:schemeClr val="bg1"/>
              </a:solidFill>
              <a:ea typeface="Entypo" pitchFamily="2" charset="0"/>
            </a:endParaRPr>
          </a:p>
        </p:txBody>
      </p:sp>
      <p:sp>
        <p:nvSpPr>
          <p:cNvPr id="22" name="Parallelogram 21"/>
          <p:cNvSpPr>
            <a:spLocks/>
          </p:cNvSpPr>
          <p:nvPr/>
        </p:nvSpPr>
        <p:spPr>
          <a:xfrm>
            <a:off x="609601" y="4846689"/>
            <a:ext cx="533359" cy="360040"/>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Sosa" pitchFamily="2" charset="0"/>
                <a:ea typeface="Entypo" pitchFamily="2" charset="0"/>
              </a:rPr>
              <a:t>x</a:t>
            </a:r>
            <a:endParaRPr lang="ru-RU" sz="2400" dirty="0">
              <a:solidFill>
                <a:schemeClr val="bg1"/>
              </a:solidFill>
              <a:ea typeface="Entypo" pitchFamily="2" charset="0"/>
            </a:endParaRPr>
          </a:p>
        </p:txBody>
      </p:sp>
      <p:sp>
        <p:nvSpPr>
          <p:cNvPr id="23" name="Parallelogram 22"/>
          <p:cNvSpPr>
            <a:spLocks/>
          </p:cNvSpPr>
          <p:nvPr/>
        </p:nvSpPr>
        <p:spPr>
          <a:xfrm>
            <a:off x="503776" y="5278737"/>
            <a:ext cx="533359" cy="360040"/>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RaphaelIcons" pitchFamily="2" charset="0"/>
              </a:rPr>
              <a:t>T</a:t>
            </a:r>
            <a:endParaRPr lang="ru-RU" sz="2400" dirty="0">
              <a:solidFill>
                <a:schemeClr val="bg1"/>
              </a:solidFill>
              <a:ea typeface="Entypo" pitchFamily="2" charset="0"/>
            </a:endParaRPr>
          </a:p>
        </p:txBody>
      </p:sp>
      <p:sp>
        <p:nvSpPr>
          <p:cNvPr id="24" name="Rectangle 23"/>
          <p:cNvSpPr>
            <a:spLocks/>
          </p:cNvSpPr>
          <p:nvPr/>
        </p:nvSpPr>
        <p:spPr>
          <a:xfrm>
            <a:off x="4618339" y="1643347"/>
            <a:ext cx="2724785" cy="900246"/>
          </a:xfrm>
          <a:prstGeom prst="rect">
            <a:avLst/>
          </a:prstGeom>
        </p:spPr>
        <p:txBody>
          <a:bodyPr wrap="none" lIns="68580" tIns="34290" rIns="68580" bIns="34290">
            <a:spAutoFit/>
          </a:bodyPr>
          <a:lstStyle/>
          <a:p>
            <a:r>
              <a:rPr lang="en-US" sz="5400" b="1" kern="3000" spc="40" dirty="0">
                <a:solidFill>
                  <a:schemeClr val="tx1">
                    <a:lumMod val="85000"/>
                    <a:lumOff val="15000"/>
                  </a:schemeClr>
                </a:solidFill>
                <a:latin typeface="Elephant" pitchFamily="18" charset="0"/>
              </a:rPr>
              <a:t>contact</a:t>
            </a:r>
            <a:endParaRPr lang="ms-MY" sz="5400" dirty="0">
              <a:latin typeface="Elephant" pitchFamily="18" charset="0"/>
            </a:endParaRPr>
          </a:p>
        </p:txBody>
      </p:sp>
      <p:sp>
        <p:nvSpPr>
          <p:cNvPr id="25" name="Rectangle 24"/>
          <p:cNvSpPr>
            <a:spLocks/>
          </p:cNvSpPr>
          <p:nvPr/>
        </p:nvSpPr>
        <p:spPr>
          <a:xfrm>
            <a:off x="4735379" y="1682837"/>
            <a:ext cx="1293624" cy="284693"/>
          </a:xfrm>
          <a:prstGeom prst="rect">
            <a:avLst/>
          </a:prstGeom>
        </p:spPr>
        <p:txBody>
          <a:bodyPr wrap="none" lIns="68580" tIns="34290" rIns="68580" bIns="34290">
            <a:spAutoFit/>
          </a:bodyPr>
          <a:lstStyle/>
          <a:p>
            <a:r>
              <a:rPr lang="en-US" sz="1400" i="1" kern="3000" spc="40" dirty="0">
                <a:solidFill>
                  <a:schemeClr val="tx1">
                    <a:lumMod val="85000"/>
                    <a:lumOff val="15000"/>
                  </a:schemeClr>
                </a:solidFill>
                <a:latin typeface="Georgia" pitchFamily="18" charset="0"/>
              </a:rPr>
              <a:t>Keep in touch</a:t>
            </a:r>
          </a:p>
        </p:txBody>
      </p:sp>
      <p:sp>
        <p:nvSpPr>
          <p:cNvPr id="26" name="Rectangle 25"/>
          <p:cNvSpPr>
            <a:spLocks/>
          </p:cNvSpPr>
          <p:nvPr/>
        </p:nvSpPr>
        <p:spPr>
          <a:xfrm>
            <a:off x="1373604" y="4070477"/>
            <a:ext cx="1842492"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Twitter.com/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
        <p:nvSpPr>
          <p:cNvPr id="27" name="Rectangle 26"/>
          <p:cNvSpPr>
            <a:spLocks/>
          </p:cNvSpPr>
          <p:nvPr/>
        </p:nvSpPr>
        <p:spPr>
          <a:xfrm>
            <a:off x="1253159" y="4505339"/>
            <a:ext cx="1972656"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Facebook.com/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
        <p:nvSpPr>
          <p:cNvPr id="28" name="Rectangle 27"/>
          <p:cNvSpPr>
            <a:spLocks/>
          </p:cNvSpPr>
          <p:nvPr/>
        </p:nvSpPr>
        <p:spPr>
          <a:xfrm>
            <a:off x="1142959" y="4934574"/>
            <a:ext cx="1782539"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Vimeo.com/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
        <p:nvSpPr>
          <p:cNvPr id="29" name="Rectangle 28"/>
          <p:cNvSpPr>
            <a:spLocks/>
          </p:cNvSpPr>
          <p:nvPr/>
        </p:nvSpPr>
        <p:spPr>
          <a:xfrm>
            <a:off x="1037135" y="5366622"/>
            <a:ext cx="1860125"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Linkeln.com/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0-#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750" fill="hold"/>
                                        <p:tgtEl>
                                          <p:spTgt spid="19"/>
                                        </p:tgtEl>
                                        <p:attrNameLst>
                                          <p:attrName>ppt_x</p:attrName>
                                        </p:attrNameLst>
                                      </p:cBhvr>
                                      <p:tavLst>
                                        <p:tav tm="0">
                                          <p:val>
                                            <p:strVal val="0-#ppt_w/2"/>
                                          </p:val>
                                        </p:tav>
                                        <p:tav tm="100000">
                                          <p:val>
                                            <p:strVal val="#ppt_x"/>
                                          </p:val>
                                        </p:tav>
                                      </p:tavLst>
                                    </p:anim>
                                    <p:anim calcmode="lin" valueType="num">
                                      <p:cBhvr additive="base">
                                        <p:cTn id="13" dur="75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750" fill="hold"/>
                                        <p:tgtEl>
                                          <p:spTgt spid="20"/>
                                        </p:tgtEl>
                                        <p:attrNameLst>
                                          <p:attrName>ppt_x</p:attrName>
                                        </p:attrNameLst>
                                      </p:cBhvr>
                                      <p:tavLst>
                                        <p:tav tm="0">
                                          <p:val>
                                            <p:strVal val="0-#ppt_w/2"/>
                                          </p:val>
                                        </p:tav>
                                        <p:tav tm="100000">
                                          <p:val>
                                            <p:strVal val="#ppt_x"/>
                                          </p:val>
                                        </p:tav>
                                      </p:tavLst>
                                    </p:anim>
                                    <p:anim calcmode="lin" valueType="num">
                                      <p:cBhvr additive="base">
                                        <p:cTn id="18" dur="75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750" fill="hold"/>
                                        <p:tgtEl>
                                          <p:spTgt spid="26"/>
                                        </p:tgtEl>
                                        <p:attrNameLst>
                                          <p:attrName>ppt_x</p:attrName>
                                        </p:attrNameLst>
                                      </p:cBhvr>
                                      <p:tavLst>
                                        <p:tav tm="0">
                                          <p:val>
                                            <p:strVal val="0-#ppt_w/2"/>
                                          </p:val>
                                        </p:tav>
                                        <p:tav tm="100000">
                                          <p:val>
                                            <p:strVal val="#ppt_x"/>
                                          </p:val>
                                        </p:tav>
                                      </p:tavLst>
                                    </p:anim>
                                    <p:anim calcmode="lin" valueType="num">
                                      <p:cBhvr additive="base">
                                        <p:cTn id="23" dur="750" fill="hold"/>
                                        <p:tgtEl>
                                          <p:spTgt spid="26"/>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750" fill="hold"/>
                                        <p:tgtEl>
                                          <p:spTgt spid="17"/>
                                        </p:tgtEl>
                                        <p:attrNameLst>
                                          <p:attrName>ppt_x</p:attrName>
                                        </p:attrNameLst>
                                      </p:cBhvr>
                                      <p:tavLst>
                                        <p:tav tm="0">
                                          <p:val>
                                            <p:strVal val="0-#ppt_w/2"/>
                                          </p:val>
                                        </p:tav>
                                        <p:tav tm="100000">
                                          <p:val>
                                            <p:strVal val="#ppt_x"/>
                                          </p:val>
                                        </p:tav>
                                      </p:tavLst>
                                    </p:anim>
                                    <p:anim calcmode="lin" valueType="num">
                                      <p:cBhvr additive="base">
                                        <p:cTn id="27" dur="750" fill="hold"/>
                                        <p:tgtEl>
                                          <p:spTgt spid="17"/>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750" fill="hold"/>
                                        <p:tgtEl>
                                          <p:spTgt spid="27"/>
                                        </p:tgtEl>
                                        <p:attrNameLst>
                                          <p:attrName>ppt_x</p:attrName>
                                        </p:attrNameLst>
                                      </p:cBhvr>
                                      <p:tavLst>
                                        <p:tav tm="0">
                                          <p:val>
                                            <p:strVal val="0-#ppt_w/2"/>
                                          </p:val>
                                        </p:tav>
                                        <p:tav tm="100000">
                                          <p:val>
                                            <p:strVal val="#ppt_x"/>
                                          </p:val>
                                        </p:tav>
                                      </p:tavLst>
                                    </p:anim>
                                    <p:anim calcmode="lin" valueType="num">
                                      <p:cBhvr additive="base">
                                        <p:cTn id="32" dur="75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750" fill="hold"/>
                                        <p:tgtEl>
                                          <p:spTgt spid="21"/>
                                        </p:tgtEl>
                                        <p:attrNameLst>
                                          <p:attrName>ppt_x</p:attrName>
                                        </p:attrNameLst>
                                      </p:cBhvr>
                                      <p:tavLst>
                                        <p:tav tm="0">
                                          <p:val>
                                            <p:strVal val="0-#ppt_w/2"/>
                                          </p:val>
                                        </p:tav>
                                        <p:tav tm="100000">
                                          <p:val>
                                            <p:strVal val="#ppt_x"/>
                                          </p:val>
                                        </p:tav>
                                      </p:tavLst>
                                    </p:anim>
                                    <p:anim calcmode="lin" valueType="num">
                                      <p:cBhvr additive="base">
                                        <p:cTn id="36" dur="750" fill="hold"/>
                                        <p:tgtEl>
                                          <p:spTgt spid="21"/>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750" fill="hold"/>
                                        <p:tgtEl>
                                          <p:spTgt spid="28"/>
                                        </p:tgtEl>
                                        <p:attrNameLst>
                                          <p:attrName>ppt_x</p:attrName>
                                        </p:attrNameLst>
                                      </p:cBhvr>
                                      <p:tavLst>
                                        <p:tav tm="0">
                                          <p:val>
                                            <p:strVal val="0-#ppt_w/2"/>
                                          </p:val>
                                        </p:tav>
                                        <p:tav tm="100000">
                                          <p:val>
                                            <p:strVal val="#ppt_x"/>
                                          </p:val>
                                        </p:tav>
                                      </p:tavLst>
                                    </p:anim>
                                    <p:anim calcmode="lin" valueType="num">
                                      <p:cBhvr additive="base">
                                        <p:cTn id="41" dur="750" fill="hold"/>
                                        <p:tgtEl>
                                          <p:spTgt spid="28"/>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750" fill="hold"/>
                                        <p:tgtEl>
                                          <p:spTgt spid="22"/>
                                        </p:tgtEl>
                                        <p:attrNameLst>
                                          <p:attrName>ppt_x</p:attrName>
                                        </p:attrNameLst>
                                      </p:cBhvr>
                                      <p:tavLst>
                                        <p:tav tm="0">
                                          <p:val>
                                            <p:strVal val="0-#ppt_w/2"/>
                                          </p:val>
                                        </p:tav>
                                        <p:tav tm="100000">
                                          <p:val>
                                            <p:strVal val="#ppt_x"/>
                                          </p:val>
                                        </p:tav>
                                      </p:tavLst>
                                    </p:anim>
                                    <p:anim calcmode="lin" valueType="num">
                                      <p:cBhvr additive="base">
                                        <p:cTn id="45" dur="750" fill="hold"/>
                                        <p:tgtEl>
                                          <p:spTgt spid="22"/>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750" fill="hold"/>
                                        <p:tgtEl>
                                          <p:spTgt spid="29"/>
                                        </p:tgtEl>
                                        <p:attrNameLst>
                                          <p:attrName>ppt_x</p:attrName>
                                        </p:attrNameLst>
                                      </p:cBhvr>
                                      <p:tavLst>
                                        <p:tav tm="0">
                                          <p:val>
                                            <p:strVal val="0-#ppt_w/2"/>
                                          </p:val>
                                        </p:tav>
                                        <p:tav tm="100000">
                                          <p:val>
                                            <p:strVal val="#ppt_x"/>
                                          </p:val>
                                        </p:tav>
                                      </p:tavLst>
                                    </p:anim>
                                    <p:anim calcmode="lin" valueType="num">
                                      <p:cBhvr additive="base">
                                        <p:cTn id="50" dur="750" fill="hold"/>
                                        <p:tgtEl>
                                          <p:spTgt spid="29"/>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750" fill="hold"/>
                                        <p:tgtEl>
                                          <p:spTgt spid="23"/>
                                        </p:tgtEl>
                                        <p:attrNameLst>
                                          <p:attrName>ppt_x</p:attrName>
                                        </p:attrNameLst>
                                      </p:cBhvr>
                                      <p:tavLst>
                                        <p:tav tm="0">
                                          <p:val>
                                            <p:strVal val="0-#ppt_w/2"/>
                                          </p:val>
                                        </p:tav>
                                        <p:tav tm="100000">
                                          <p:val>
                                            <p:strVal val="#ppt_x"/>
                                          </p:val>
                                        </p:tav>
                                      </p:tavLst>
                                    </p:anim>
                                    <p:anim calcmode="lin" valueType="num">
                                      <p:cBhvr additive="base">
                                        <p:cTn id="54" dur="750" fill="hold"/>
                                        <p:tgtEl>
                                          <p:spTgt spid="23"/>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750" fill="hold"/>
                                        <p:tgtEl>
                                          <p:spTgt spid="25"/>
                                        </p:tgtEl>
                                        <p:attrNameLst>
                                          <p:attrName>ppt_x</p:attrName>
                                        </p:attrNameLst>
                                      </p:cBhvr>
                                      <p:tavLst>
                                        <p:tav tm="0">
                                          <p:val>
                                            <p:strVal val="1+#ppt_w/2"/>
                                          </p:val>
                                        </p:tav>
                                        <p:tav tm="100000">
                                          <p:val>
                                            <p:strVal val="#ppt_x"/>
                                          </p:val>
                                        </p:tav>
                                      </p:tavLst>
                                    </p:anim>
                                    <p:anim calcmode="lin" valueType="num">
                                      <p:cBhvr additive="base">
                                        <p:cTn id="59" dur="750" fill="hold"/>
                                        <p:tgtEl>
                                          <p:spTgt spid="25"/>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750" fill="hold"/>
                                        <p:tgtEl>
                                          <p:spTgt spid="24"/>
                                        </p:tgtEl>
                                        <p:attrNameLst>
                                          <p:attrName>ppt_x</p:attrName>
                                        </p:attrNameLst>
                                      </p:cBhvr>
                                      <p:tavLst>
                                        <p:tav tm="0">
                                          <p:val>
                                            <p:strVal val="1+#ppt_w/2"/>
                                          </p:val>
                                        </p:tav>
                                        <p:tav tm="100000">
                                          <p:val>
                                            <p:strVal val="#ppt_x"/>
                                          </p:val>
                                        </p:tav>
                                      </p:tavLst>
                                    </p:anim>
                                    <p:anim calcmode="lin" valueType="num">
                                      <p:cBhvr additive="base">
                                        <p:cTn id="63" dur="750" fill="hold"/>
                                        <p:tgtEl>
                                          <p:spTgt spid="24"/>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P spid="17" grpId="0" animBg="1"/>
      <p:bldP spid="18" grpId="0"/>
      <p:bldP spid="19" grpId="0"/>
      <p:bldP spid="20" grpId="0"/>
      <p:bldP spid="21" grpId="0" animBg="1"/>
      <p:bldP spid="22" grpId="0" animBg="1"/>
      <p:bldP spid="23" grpId="0" animBg="1"/>
      <p:bldP spid="24" grpId="0"/>
      <p:bldP spid="25" grpId="0"/>
      <p:bldP spid="26" grpId="0"/>
      <p:bldP spid="27" grpId="0"/>
      <p:bldP spid="28" grpId="0"/>
      <p:bldP spid="29"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a:graphicFrameLocks/>
          </p:cNvGraphicFramePr>
          <p:nvPr>
            <p:extLst>
              <p:ext uri="{D42A27DB-BD31-4B8C-83A1-F6EECF244321}">
                <p14:modId xmlns:p14="http://schemas.microsoft.com/office/powerpoint/2010/main" val="1812417593"/>
              </p:ext>
            </p:extLst>
          </p:nvPr>
        </p:nvGraphicFramePr>
        <p:xfrm>
          <a:off x="1" y="0"/>
          <a:ext cx="4572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Box 16"/>
          <p:cNvSpPr txBox="1">
            <a:spLocks/>
          </p:cNvSpPr>
          <p:nvPr/>
        </p:nvSpPr>
        <p:spPr>
          <a:xfrm>
            <a:off x="5801445" y="4090434"/>
            <a:ext cx="1988044" cy="346249"/>
          </a:xfrm>
          <a:prstGeom prst="rect">
            <a:avLst/>
          </a:prstGeom>
          <a:noFill/>
          <a:effectLst>
            <a:outerShdw blurRad="50800" dist="279400" dir="1680000" sx="200000" sy="200000" algn="ctr" rotWithShape="0">
              <a:schemeClr val="tx1">
                <a:lumMod val="95000"/>
                <a:lumOff val="5000"/>
              </a:schemeClr>
            </a:outerShdw>
          </a:effectLst>
        </p:spPr>
        <p:txBody>
          <a:bodyPr wrap="none" lIns="68580" tIns="34290" rIns="68580" bIns="34290" rtlCol="0">
            <a:spAutoFit/>
          </a:bodyPr>
          <a:lstStyle/>
          <a:p>
            <a:pPr algn="ctr"/>
            <a:r>
              <a:rPr lang="en-US"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SOCIAL MEDIA</a:t>
            </a:r>
            <a:endParaRPr lang="en-US"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18" name="TextBox 17"/>
          <p:cNvSpPr txBox="1">
            <a:spLocks/>
          </p:cNvSpPr>
          <p:nvPr/>
        </p:nvSpPr>
        <p:spPr>
          <a:xfrm>
            <a:off x="5571452" y="859563"/>
            <a:ext cx="2475678" cy="346249"/>
          </a:xfrm>
          <a:prstGeom prst="rect">
            <a:avLst/>
          </a:prstGeom>
          <a:noFill/>
          <a:effectLst>
            <a:outerShdw blurRad="50800" dist="279400" dir="1680000" sx="200000" sy="200000" algn="ctr" rotWithShape="0">
              <a:schemeClr val="tx1">
                <a:lumMod val="95000"/>
                <a:lumOff val="5000"/>
              </a:schemeClr>
            </a:outerShdw>
          </a:effectLst>
        </p:spPr>
        <p:txBody>
          <a:bodyPr wrap="none" lIns="68580" tIns="34290" rIns="68580" bIns="34290" rtlCol="0">
            <a:spAutoFit/>
          </a:bodyPr>
          <a:lstStyle/>
          <a:p>
            <a:pPr algn="ctr"/>
            <a:r>
              <a:rPr lang="en-US"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MAILING ADDRESS</a:t>
            </a:r>
            <a:endParaRPr lang="en-US"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19" name="TextBox 18"/>
          <p:cNvSpPr txBox="1">
            <a:spLocks/>
          </p:cNvSpPr>
          <p:nvPr/>
        </p:nvSpPr>
        <p:spPr>
          <a:xfrm>
            <a:off x="5754957" y="2514600"/>
            <a:ext cx="2081018" cy="346249"/>
          </a:xfrm>
          <a:prstGeom prst="rect">
            <a:avLst/>
          </a:prstGeom>
          <a:noFill/>
          <a:effectLst>
            <a:outerShdw blurRad="50800" dist="279400" dir="1680000" sx="200000" sy="200000" algn="ctr" rotWithShape="0">
              <a:schemeClr val="tx1">
                <a:lumMod val="95000"/>
                <a:lumOff val="5000"/>
              </a:schemeClr>
            </a:outerShdw>
          </a:effectLst>
        </p:spPr>
        <p:txBody>
          <a:bodyPr wrap="none" lIns="68580" tIns="34290" rIns="68580" bIns="34290" rtlCol="0">
            <a:spAutoFit/>
          </a:bodyPr>
          <a:lstStyle/>
          <a:p>
            <a:pPr algn="ctr"/>
            <a:r>
              <a:rPr lang="en-US"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CONTACT INFO</a:t>
            </a:r>
            <a:endParaRPr lang="en-US"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20" name="TextBox 19"/>
          <p:cNvSpPr txBox="1">
            <a:spLocks/>
          </p:cNvSpPr>
          <p:nvPr/>
        </p:nvSpPr>
        <p:spPr>
          <a:xfrm>
            <a:off x="5817953" y="2843486"/>
            <a:ext cx="1955026" cy="577081"/>
          </a:xfrm>
          <a:prstGeom prst="rect">
            <a:avLst/>
          </a:prstGeom>
          <a:noFill/>
        </p:spPr>
        <p:txBody>
          <a:bodyPr wrap="square" lIns="68580" tIns="34290" rIns="68580" bIns="34290" rtlCol="0">
            <a:spAutoFit/>
          </a:bodyPr>
          <a:lstStyle/>
          <a:p>
            <a:pPr algn="ctr"/>
            <a:r>
              <a:rPr lang="en-US" sz="825"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t>
            </a:r>
            <a:r>
              <a:rPr lang="en-US" sz="825"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hone</a:t>
            </a:r>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+1234 567 890</a:t>
            </a:r>
          </a:p>
          <a:p>
            <a:pPr algn="ctr"/>
            <a:r>
              <a:rPr lang="en-US" sz="825"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t>
            </a:r>
            <a:r>
              <a:rPr lang="en-US" sz="825"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ax: </a:t>
            </a:r>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+1234 567 890</a:t>
            </a:r>
          </a:p>
          <a:p>
            <a:pPr algn="ctr"/>
            <a:r>
              <a:rPr lang="en-US" sz="825"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a:t>
            </a:r>
            <a:r>
              <a:rPr lang="en-US" sz="825"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mail: </a:t>
            </a:r>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youremail@myemail.com</a:t>
            </a:r>
          </a:p>
          <a:p>
            <a:pPr algn="ctr"/>
            <a:r>
              <a:rPr lang="en-US" sz="825"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a:t>
            </a:r>
            <a:r>
              <a:rPr lang="en-US" sz="825"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eb: </a:t>
            </a:r>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www.mywebsite.com</a:t>
            </a:r>
          </a:p>
        </p:txBody>
      </p:sp>
      <p:sp>
        <p:nvSpPr>
          <p:cNvPr id="21" name="TextBox 20"/>
          <p:cNvSpPr txBox="1">
            <a:spLocks/>
          </p:cNvSpPr>
          <p:nvPr/>
        </p:nvSpPr>
        <p:spPr>
          <a:xfrm>
            <a:off x="5755536" y="1245599"/>
            <a:ext cx="2175895" cy="684803"/>
          </a:xfrm>
          <a:prstGeom prst="rect">
            <a:avLst/>
          </a:prstGeom>
          <a:noFill/>
        </p:spPr>
        <p:txBody>
          <a:bodyPr wrap="square" lIns="68580" tIns="34290" rIns="68580" bIns="34290" rtlCol="0">
            <a:spAutoFit/>
          </a:bodyPr>
          <a:lstStyle/>
          <a:p>
            <a:pPr algn="ctr"/>
            <a:r>
              <a:rPr lang="en-US" sz="10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My Company Name</a:t>
            </a:r>
            <a:br>
              <a:rPr lang="en-US" sz="10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0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PO Box 21177,</a:t>
            </a:r>
            <a:br>
              <a:rPr lang="en-US" sz="10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0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Little Lonsdale St, Melbourne, </a:t>
            </a:r>
            <a:br>
              <a:rPr lang="en-US" sz="10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0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Victoria 8011 Australia.</a:t>
            </a:r>
            <a:endParaRPr lang="en-US" sz="10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p:cNvSpPr>
            <a:spLocks/>
          </p:cNvSpPr>
          <p:nvPr/>
        </p:nvSpPr>
        <p:spPr>
          <a:xfrm>
            <a:off x="5860817" y="4436683"/>
            <a:ext cx="371475" cy="37147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100" dirty="0">
                <a:solidFill>
                  <a:schemeClr val="bg1"/>
                </a:solidFill>
                <a:latin typeface="FontAwesome" pitchFamily="2" charset="0"/>
              </a:rPr>
              <a:t></a:t>
            </a:r>
            <a:endParaRPr lang="en-US" sz="2100" dirty="0"/>
          </a:p>
        </p:txBody>
      </p:sp>
      <p:sp>
        <p:nvSpPr>
          <p:cNvPr id="23" name="Rectangle 22"/>
          <p:cNvSpPr>
            <a:spLocks/>
          </p:cNvSpPr>
          <p:nvPr/>
        </p:nvSpPr>
        <p:spPr>
          <a:xfrm>
            <a:off x="5860817" y="4839115"/>
            <a:ext cx="371475" cy="37147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500" dirty="0">
                <a:solidFill>
                  <a:schemeClr val="bg1"/>
                </a:solidFill>
                <a:latin typeface="FontAwesome" pitchFamily="2" charset="0"/>
              </a:rPr>
              <a:t></a:t>
            </a:r>
            <a:endParaRPr lang="en-US" sz="1500" dirty="0"/>
          </a:p>
        </p:txBody>
      </p:sp>
      <p:sp>
        <p:nvSpPr>
          <p:cNvPr id="24" name="Rectangle 23"/>
          <p:cNvSpPr>
            <a:spLocks/>
          </p:cNvSpPr>
          <p:nvPr/>
        </p:nvSpPr>
        <p:spPr>
          <a:xfrm>
            <a:off x="5860817" y="5242903"/>
            <a:ext cx="371475" cy="37147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100" dirty="0">
                <a:solidFill>
                  <a:schemeClr val="bg1"/>
                </a:solidFill>
                <a:latin typeface="FontAwesome" pitchFamily="2" charset="0"/>
              </a:rPr>
              <a:t></a:t>
            </a:r>
            <a:endParaRPr lang="en-US" sz="2100" dirty="0"/>
          </a:p>
        </p:txBody>
      </p:sp>
      <p:sp>
        <p:nvSpPr>
          <p:cNvPr id="25" name="Rectangle 24"/>
          <p:cNvSpPr>
            <a:spLocks/>
          </p:cNvSpPr>
          <p:nvPr/>
        </p:nvSpPr>
        <p:spPr>
          <a:xfrm>
            <a:off x="5860817" y="5646692"/>
            <a:ext cx="371475" cy="37147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100" dirty="0">
                <a:solidFill>
                  <a:schemeClr val="bg1"/>
                </a:solidFill>
                <a:latin typeface="FontAwesome" pitchFamily="2" charset="0"/>
              </a:rPr>
              <a:t></a:t>
            </a:r>
            <a:endParaRPr lang="en-US" sz="2100" dirty="0"/>
          </a:p>
        </p:txBody>
      </p:sp>
      <p:sp>
        <p:nvSpPr>
          <p:cNvPr id="26" name="TextBox 25"/>
          <p:cNvSpPr txBox="1">
            <a:spLocks/>
          </p:cNvSpPr>
          <p:nvPr/>
        </p:nvSpPr>
        <p:spPr>
          <a:xfrm>
            <a:off x="6232291" y="4522407"/>
            <a:ext cx="1955026" cy="196208"/>
          </a:xfrm>
          <a:prstGeom prst="rect">
            <a:avLst/>
          </a:prstGeom>
          <a:noFill/>
        </p:spPr>
        <p:txBody>
          <a:bodyPr wrap="square" lIns="68580" tIns="34290" rIns="68580" bIns="34290" rtlCol="0">
            <a:spAutoFit/>
          </a:bodyPr>
          <a:lstStyle/>
          <a:p>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Facebook.com/</a:t>
            </a:r>
            <a:r>
              <a:rPr lang="en-US" sz="825"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a:spLocks/>
          </p:cNvSpPr>
          <p:nvPr/>
        </p:nvSpPr>
        <p:spPr>
          <a:xfrm>
            <a:off x="6232291" y="4926747"/>
            <a:ext cx="1955026" cy="196208"/>
          </a:xfrm>
          <a:prstGeom prst="rect">
            <a:avLst/>
          </a:prstGeom>
          <a:noFill/>
        </p:spPr>
        <p:txBody>
          <a:bodyPr wrap="square" lIns="68580" tIns="34290" rIns="68580" bIns="34290" rtlCol="0">
            <a:spAutoFit/>
          </a:bodyPr>
          <a:lstStyle/>
          <a:p>
            <a:r>
              <a:rPr lang="en-US" sz="825"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Twitter.com/</a:t>
            </a:r>
            <a:r>
              <a:rPr lang="en-US" sz="825"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a:spLocks/>
          </p:cNvSpPr>
          <p:nvPr/>
        </p:nvSpPr>
        <p:spPr>
          <a:xfrm>
            <a:off x="6232291" y="5329179"/>
            <a:ext cx="1955026" cy="196208"/>
          </a:xfrm>
          <a:prstGeom prst="rect">
            <a:avLst/>
          </a:prstGeom>
          <a:noFill/>
        </p:spPr>
        <p:txBody>
          <a:bodyPr wrap="square" lIns="68580" tIns="34290" rIns="68580" bIns="34290" rtlCol="0">
            <a:spAutoFit/>
          </a:bodyPr>
          <a:lstStyle/>
          <a:p>
            <a:r>
              <a:rPr lang="en-US" sz="825"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Plus.google.com/</a:t>
            </a:r>
            <a:r>
              <a:rPr lang="en-US" sz="825"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a:spLocks/>
          </p:cNvSpPr>
          <p:nvPr/>
        </p:nvSpPr>
        <p:spPr>
          <a:xfrm>
            <a:off x="6232291" y="5733519"/>
            <a:ext cx="1955026" cy="196208"/>
          </a:xfrm>
          <a:prstGeom prst="rect">
            <a:avLst/>
          </a:prstGeom>
          <a:noFill/>
        </p:spPr>
        <p:txBody>
          <a:bodyPr wrap="square" lIns="68580" tIns="34290" rIns="68580" bIns="34290" rtlCol="0">
            <a:spAutoFit/>
          </a:bodyPr>
          <a:lstStyle/>
          <a:p>
            <a:r>
              <a:rPr lang="en-US" sz="825"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Linked.in/</a:t>
            </a:r>
            <a:r>
              <a:rPr lang="en-US" sz="825"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8865069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ppt_x"/>
                                          </p:val>
                                        </p:tav>
                                        <p:tav tm="100000">
                                          <p:val>
                                            <p:strVal val="#ppt_x"/>
                                          </p:val>
                                        </p:tav>
                                      </p:tavLst>
                                    </p:anim>
                                    <p:anim calcmode="lin" valueType="num">
                                      <p:cBhvr additive="base">
                                        <p:cTn id="8" dur="75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750" fill="hold"/>
                                        <p:tgtEl>
                                          <p:spTgt spid="21"/>
                                        </p:tgtEl>
                                        <p:attrNameLst>
                                          <p:attrName>ppt_x</p:attrName>
                                        </p:attrNameLst>
                                      </p:cBhvr>
                                      <p:tavLst>
                                        <p:tav tm="0">
                                          <p:val>
                                            <p:strVal val="#ppt_x"/>
                                          </p:val>
                                        </p:tav>
                                        <p:tav tm="100000">
                                          <p:val>
                                            <p:strVal val="#ppt_x"/>
                                          </p:val>
                                        </p:tav>
                                      </p:tavLst>
                                    </p:anim>
                                    <p:anim calcmode="lin" valueType="num">
                                      <p:cBhvr additive="base">
                                        <p:cTn id="12" dur="75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750" fill="hold"/>
                                        <p:tgtEl>
                                          <p:spTgt spid="19"/>
                                        </p:tgtEl>
                                        <p:attrNameLst>
                                          <p:attrName>ppt_x</p:attrName>
                                        </p:attrNameLst>
                                      </p:cBhvr>
                                      <p:tavLst>
                                        <p:tav tm="0">
                                          <p:val>
                                            <p:strVal val="#ppt_x"/>
                                          </p:val>
                                        </p:tav>
                                        <p:tav tm="100000">
                                          <p:val>
                                            <p:strVal val="#ppt_x"/>
                                          </p:val>
                                        </p:tav>
                                      </p:tavLst>
                                    </p:anim>
                                    <p:anim calcmode="lin" valueType="num">
                                      <p:cBhvr additive="base">
                                        <p:cTn id="17" dur="750" fill="hold"/>
                                        <p:tgtEl>
                                          <p:spTgt spid="19"/>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750" fill="hold"/>
                                        <p:tgtEl>
                                          <p:spTgt spid="20"/>
                                        </p:tgtEl>
                                        <p:attrNameLst>
                                          <p:attrName>ppt_x</p:attrName>
                                        </p:attrNameLst>
                                      </p:cBhvr>
                                      <p:tavLst>
                                        <p:tav tm="0">
                                          <p:val>
                                            <p:strVal val="#ppt_x"/>
                                          </p:val>
                                        </p:tav>
                                        <p:tav tm="100000">
                                          <p:val>
                                            <p:strVal val="#ppt_x"/>
                                          </p:val>
                                        </p:tav>
                                      </p:tavLst>
                                    </p:anim>
                                    <p:anim calcmode="lin" valueType="num">
                                      <p:cBhvr additive="base">
                                        <p:cTn id="21" dur="750" fill="hold"/>
                                        <p:tgtEl>
                                          <p:spTgt spid="20"/>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750" fill="hold"/>
                                        <p:tgtEl>
                                          <p:spTgt spid="17"/>
                                        </p:tgtEl>
                                        <p:attrNameLst>
                                          <p:attrName>ppt_x</p:attrName>
                                        </p:attrNameLst>
                                      </p:cBhvr>
                                      <p:tavLst>
                                        <p:tav tm="0">
                                          <p:val>
                                            <p:strVal val="#ppt_x"/>
                                          </p:val>
                                        </p:tav>
                                        <p:tav tm="100000">
                                          <p:val>
                                            <p:strVal val="#ppt_x"/>
                                          </p:val>
                                        </p:tav>
                                      </p:tavLst>
                                    </p:anim>
                                    <p:anim calcmode="lin" valueType="num">
                                      <p:cBhvr additive="base">
                                        <p:cTn id="26" dur="750" fill="hold"/>
                                        <p:tgtEl>
                                          <p:spTgt spid="17"/>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750" fill="hold"/>
                                        <p:tgtEl>
                                          <p:spTgt spid="22"/>
                                        </p:tgtEl>
                                        <p:attrNameLst>
                                          <p:attrName>ppt_x</p:attrName>
                                        </p:attrNameLst>
                                      </p:cBhvr>
                                      <p:tavLst>
                                        <p:tav tm="0">
                                          <p:val>
                                            <p:strVal val="#ppt_x"/>
                                          </p:val>
                                        </p:tav>
                                        <p:tav tm="100000">
                                          <p:val>
                                            <p:strVal val="#ppt_x"/>
                                          </p:val>
                                        </p:tav>
                                      </p:tavLst>
                                    </p:anim>
                                    <p:anim calcmode="lin" valueType="num">
                                      <p:cBhvr additive="base">
                                        <p:cTn id="31" dur="750" fill="hold"/>
                                        <p:tgtEl>
                                          <p:spTgt spid="22"/>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750" fill="hold"/>
                                        <p:tgtEl>
                                          <p:spTgt spid="26"/>
                                        </p:tgtEl>
                                        <p:attrNameLst>
                                          <p:attrName>ppt_x</p:attrName>
                                        </p:attrNameLst>
                                      </p:cBhvr>
                                      <p:tavLst>
                                        <p:tav tm="0">
                                          <p:val>
                                            <p:strVal val="#ppt_x"/>
                                          </p:val>
                                        </p:tav>
                                        <p:tav tm="100000">
                                          <p:val>
                                            <p:strVal val="#ppt_x"/>
                                          </p:val>
                                        </p:tav>
                                      </p:tavLst>
                                    </p:anim>
                                    <p:anim calcmode="lin" valueType="num">
                                      <p:cBhvr additive="base">
                                        <p:cTn id="35" dur="750" fill="hold"/>
                                        <p:tgtEl>
                                          <p:spTgt spid="26"/>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 presetClass="entr" presetSubtype="4" decel="10000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750" fill="hold"/>
                                        <p:tgtEl>
                                          <p:spTgt spid="23"/>
                                        </p:tgtEl>
                                        <p:attrNameLst>
                                          <p:attrName>ppt_x</p:attrName>
                                        </p:attrNameLst>
                                      </p:cBhvr>
                                      <p:tavLst>
                                        <p:tav tm="0">
                                          <p:val>
                                            <p:strVal val="#ppt_x"/>
                                          </p:val>
                                        </p:tav>
                                        <p:tav tm="100000">
                                          <p:val>
                                            <p:strVal val="#ppt_x"/>
                                          </p:val>
                                        </p:tav>
                                      </p:tavLst>
                                    </p:anim>
                                    <p:anim calcmode="lin" valueType="num">
                                      <p:cBhvr additive="base">
                                        <p:cTn id="40" dur="750" fill="hold"/>
                                        <p:tgtEl>
                                          <p:spTgt spid="23"/>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750" fill="hold"/>
                                        <p:tgtEl>
                                          <p:spTgt spid="27"/>
                                        </p:tgtEl>
                                        <p:attrNameLst>
                                          <p:attrName>ppt_x</p:attrName>
                                        </p:attrNameLst>
                                      </p:cBhvr>
                                      <p:tavLst>
                                        <p:tav tm="0">
                                          <p:val>
                                            <p:strVal val="#ppt_x"/>
                                          </p:val>
                                        </p:tav>
                                        <p:tav tm="100000">
                                          <p:val>
                                            <p:strVal val="#ppt_x"/>
                                          </p:val>
                                        </p:tav>
                                      </p:tavLst>
                                    </p:anim>
                                    <p:anim calcmode="lin" valueType="num">
                                      <p:cBhvr additive="base">
                                        <p:cTn id="44" dur="750" fill="hold"/>
                                        <p:tgtEl>
                                          <p:spTgt spid="27"/>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 presetClass="entr" presetSubtype="4" decel="10000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750" fill="hold"/>
                                        <p:tgtEl>
                                          <p:spTgt spid="24"/>
                                        </p:tgtEl>
                                        <p:attrNameLst>
                                          <p:attrName>ppt_x</p:attrName>
                                        </p:attrNameLst>
                                      </p:cBhvr>
                                      <p:tavLst>
                                        <p:tav tm="0">
                                          <p:val>
                                            <p:strVal val="#ppt_x"/>
                                          </p:val>
                                        </p:tav>
                                        <p:tav tm="100000">
                                          <p:val>
                                            <p:strVal val="#ppt_x"/>
                                          </p:val>
                                        </p:tav>
                                      </p:tavLst>
                                    </p:anim>
                                    <p:anim calcmode="lin" valueType="num">
                                      <p:cBhvr additive="base">
                                        <p:cTn id="49" dur="750" fill="hold"/>
                                        <p:tgtEl>
                                          <p:spTgt spid="24"/>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750" fill="hold"/>
                                        <p:tgtEl>
                                          <p:spTgt spid="28"/>
                                        </p:tgtEl>
                                        <p:attrNameLst>
                                          <p:attrName>ppt_x</p:attrName>
                                        </p:attrNameLst>
                                      </p:cBhvr>
                                      <p:tavLst>
                                        <p:tav tm="0">
                                          <p:val>
                                            <p:strVal val="#ppt_x"/>
                                          </p:val>
                                        </p:tav>
                                        <p:tav tm="100000">
                                          <p:val>
                                            <p:strVal val="#ppt_x"/>
                                          </p:val>
                                        </p:tav>
                                      </p:tavLst>
                                    </p:anim>
                                    <p:anim calcmode="lin" valueType="num">
                                      <p:cBhvr additive="base">
                                        <p:cTn id="53" dur="750" fill="hold"/>
                                        <p:tgtEl>
                                          <p:spTgt spid="28"/>
                                        </p:tgtEl>
                                        <p:attrNameLst>
                                          <p:attrName>ppt_y</p:attrName>
                                        </p:attrNameLst>
                                      </p:cBhvr>
                                      <p:tavLst>
                                        <p:tav tm="0">
                                          <p:val>
                                            <p:strVal val="1+#ppt_h/2"/>
                                          </p:val>
                                        </p:tav>
                                        <p:tav tm="100000">
                                          <p:val>
                                            <p:strVal val="#ppt_y"/>
                                          </p:val>
                                        </p:tav>
                                      </p:tavLst>
                                    </p:anim>
                                  </p:childTnLst>
                                </p:cTn>
                              </p:par>
                            </p:childTnLst>
                          </p:cTn>
                        </p:par>
                        <p:par>
                          <p:cTn id="54" fill="hold">
                            <p:stCondLst>
                              <p:cond delay="5750"/>
                            </p:stCondLst>
                            <p:childTnLst>
                              <p:par>
                                <p:cTn id="55" presetID="2" presetClass="entr" presetSubtype="4"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750" fill="hold"/>
                                        <p:tgtEl>
                                          <p:spTgt spid="25"/>
                                        </p:tgtEl>
                                        <p:attrNameLst>
                                          <p:attrName>ppt_x</p:attrName>
                                        </p:attrNameLst>
                                      </p:cBhvr>
                                      <p:tavLst>
                                        <p:tav tm="0">
                                          <p:val>
                                            <p:strVal val="#ppt_x"/>
                                          </p:val>
                                        </p:tav>
                                        <p:tav tm="100000">
                                          <p:val>
                                            <p:strVal val="#ppt_x"/>
                                          </p:val>
                                        </p:tav>
                                      </p:tavLst>
                                    </p:anim>
                                    <p:anim calcmode="lin" valueType="num">
                                      <p:cBhvr additive="base">
                                        <p:cTn id="58" dur="750" fill="hold"/>
                                        <p:tgtEl>
                                          <p:spTgt spid="25"/>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750" fill="hold"/>
                                        <p:tgtEl>
                                          <p:spTgt spid="29"/>
                                        </p:tgtEl>
                                        <p:attrNameLst>
                                          <p:attrName>ppt_x</p:attrName>
                                        </p:attrNameLst>
                                      </p:cBhvr>
                                      <p:tavLst>
                                        <p:tav tm="0">
                                          <p:val>
                                            <p:strVal val="#ppt_x"/>
                                          </p:val>
                                        </p:tav>
                                        <p:tav tm="100000">
                                          <p:val>
                                            <p:strVal val="#ppt_x"/>
                                          </p:val>
                                        </p:tav>
                                      </p:tavLst>
                                    </p:anim>
                                    <p:anim calcmode="lin" valueType="num">
                                      <p:cBhvr additive="base">
                                        <p:cTn id="62"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animBg="1"/>
      <p:bldP spid="23" grpId="0" animBg="1"/>
      <p:bldP spid="24" grpId="0" animBg="1"/>
      <p:bldP spid="25" grpId="0" animBg="1"/>
      <p:bldP spid="26" grpId="0"/>
      <p:bldP spid="27" grpId="0"/>
      <p:bldP spid="28" grpId="0"/>
      <p:bldP spid="29"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AutoShape 1"/>
          <p:cNvSpPr>
            <a:spLocks/>
          </p:cNvSpPr>
          <p:nvPr/>
        </p:nvSpPr>
        <p:spPr bwMode="auto">
          <a:xfrm>
            <a:off x="958799" y="2278856"/>
            <a:ext cx="2100906"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412667" fontAlgn="base" hangingPunct="0">
              <a:spcBef>
                <a:spcPct val="0"/>
              </a:spcBef>
              <a:spcAft>
                <a:spcPct val="0"/>
              </a:spcAft>
              <a:defRPr/>
            </a:pPr>
            <a:r>
              <a:rPr lang="es-ES" sz="4500" b="1" dirty="0">
                <a:solidFill>
                  <a:srgbClr val="FFC000"/>
                </a:solidFill>
                <a:latin typeface="League Gothic" charset="0"/>
                <a:ea typeface="ＭＳ Ｐゴシック" charset="0"/>
                <a:cs typeface="League Gothic" charset="0"/>
                <a:sym typeface="League Gothic" charset="0"/>
              </a:rPr>
              <a:t>THANKS</a:t>
            </a:r>
            <a:endParaRPr lang="es-ES" sz="4500" dirty="0">
              <a:solidFill>
                <a:srgbClr val="FFC000"/>
              </a:solidFill>
              <a:latin typeface="League Gothic" charset="0"/>
              <a:ea typeface="ＭＳ Ｐゴシック" charset="0"/>
              <a:cs typeface="League Gothic" charset="0"/>
              <a:sym typeface="League Gothic" charset="0"/>
            </a:endParaRPr>
          </a:p>
        </p:txBody>
      </p:sp>
      <p:sp>
        <p:nvSpPr>
          <p:cNvPr id="17" name="AutoShape 2"/>
          <p:cNvSpPr>
            <a:spLocks/>
          </p:cNvSpPr>
          <p:nvPr/>
        </p:nvSpPr>
        <p:spPr bwMode="auto">
          <a:xfrm>
            <a:off x="971893" y="2762846"/>
            <a:ext cx="2100906"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412667" fontAlgn="base" hangingPunct="0">
              <a:spcBef>
                <a:spcPct val="0"/>
              </a:spcBef>
              <a:spcAft>
                <a:spcPct val="0"/>
              </a:spcAft>
              <a:defRPr/>
            </a:pPr>
            <a:r>
              <a:rPr lang="es-ES" sz="4500" b="1" dirty="0">
                <a:solidFill>
                  <a:srgbClr val="FFC000"/>
                </a:solidFill>
                <a:latin typeface="League Gothic" charset="0"/>
                <a:ea typeface="ＭＳ Ｐゴシック" charset="0"/>
                <a:cs typeface="League Gothic" charset="0"/>
                <a:sym typeface="League Gothic" charset="0"/>
              </a:rPr>
              <a:t>FOR YOUR</a:t>
            </a:r>
            <a:endParaRPr lang="es-ES" sz="4500" dirty="0">
              <a:solidFill>
                <a:srgbClr val="FFC000"/>
              </a:solidFill>
              <a:latin typeface="League Gothic" charset="0"/>
              <a:ea typeface="ＭＳ Ｐゴシック" charset="0"/>
              <a:cs typeface="League Gothic" charset="0"/>
              <a:sym typeface="League Gothic" charset="0"/>
            </a:endParaRPr>
          </a:p>
        </p:txBody>
      </p:sp>
      <p:sp>
        <p:nvSpPr>
          <p:cNvPr id="18" name="AutoShape 3"/>
          <p:cNvSpPr>
            <a:spLocks/>
          </p:cNvSpPr>
          <p:nvPr/>
        </p:nvSpPr>
        <p:spPr bwMode="auto">
          <a:xfrm>
            <a:off x="996889" y="3234333"/>
            <a:ext cx="2100906"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412667" fontAlgn="base" hangingPunct="0">
              <a:spcBef>
                <a:spcPct val="0"/>
              </a:spcBef>
              <a:spcAft>
                <a:spcPct val="0"/>
              </a:spcAft>
              <a:defRPr/>
            </a:pPr>
            <a:r>
              <a:rPr lang="es-ES" sz="4500" b="1" dirty="0">
                <a:solidFill>
                  <a:srgbClr val="FFC000"/>
                </a:solidFill>
                <a:latin typeface="League Gothic" charset="0"/>
                <a:ea typeface="ＭＳ Ｐゴシック" charset="0"/>
                <a:cs typeface="League Gothic" charset="0"/>
                <a:sym typeface="League Gothic" charset="0"/>
              </a:rPr>
              <a:t>TIME</a:t>
            </a:r>
            <a:endParaRPr lang="es-ES" sz="4500" dirty="0">
              <a:solidFill>
                <a:srgbClr val="FFC000"/>
              </a:solidFill>
              <a:latin typeface="League Gothic" charset="0"/>
              <a:ea typeface="ＭＳ Ｐゴシック" charset="0"/>
              <a:cs typeface="League Gothic" charset="0"/>
              <a:sym typeface="League Gothic" charset="0"/>
            </a:endParaRPr>
          </a:p>
        </p:txBody>
      </p:sp>
      <p:sp>
        <p:nvSpPr>
          <p:cNvPr id="19" name="AutoShape 4"/>
          <p:cNvSpPr>
            <a:spLocks/>
          </p:cNvSpPr>
          <p:nvPr/>
        </p:nvSpPr>
        <p:spPr bwMode="auto">
          <a:xfrm>
            <a:off x="1022481" y="4009430"/>
            <a:ext cx="2046747" cy="4822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638"/>
              </a:spcBef>
              <a:spcAft>
                <a:spcPct val="0"/>
              </a:spcAft>
              <a:defRPr/>
            </a:pPr>
            <a:r>
              <a:rPr lang="es-ES" sz="825" dirty="0" err="1">
                <a:solidFill>
                  <a:srgbClr val="DCDEE0"/>
                </a:solidFill>
                <a:latin typeface="Lato" charset="0"/>
                <a:ea typeface="ＭＳ Ｐゴシック" charset="0"/>
                <a:cs typeface="Lato" charset="0"/>
                <a:sym typeface="Lato" charset="0"/>
              </a:rPr>
              <a:t>Lorem</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ipsum</a:t>
            </a:r>
            <a:r>
              <a:rPr lang="es-ES" sz="825" dirty="0">
                <a:solidFill>
                  <a:srgbClr val="DCDEE0"/>
                </a:solidFill>
                <a:latin typeface="Lato" charset="0"/>
                <a:ea typeface="ＭＳ Ｐゴシック" charset="0"/>
                <a:cs typeface="Lato" charset="0"/>
                <a:sym typeface="Lato" charset="0"/>
              </a:rPr>
              <a:t> dolor </a:t>
            </a:r>
            <a:r>
              <a:rPr lang="es-ES" sz="825" dirty="0" err="1">
                <a:solidFill>
                  <a:srgbClr val="DCDEE0"/>
                </a:solidFill>
                <a:latin typeface="Lato" charset="0"/>
                <a:ea typeface="ＭＳ Ｐゴシック" charset="0"/>
                <a:cs typeface="Lato" charset="0"/>
                <a:sym typeface="Lato" charset="0"/>
              </a:rPr>
              <a:t>sit</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amet</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consectetur</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adipiscing</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elit</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Integer</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mollis</a:t>
            </a:r>
            <a:r>
              <a:rPr lang="es-ES" sz="825" dirty="0">
                <a:solidFill>
                  <a:srgbClr val="DCDEE0"/>
                </a:solidFill>
                <a:latin typeface="Lato" charset="0"/>
                <a:ea typeface="ＭＳ Ｐゴシック" charset="0"/>
                <a:cs typeface="Lato" charset="0"/>
                <a:sym typeface="Lato" charset="0"/>
              </a:rPr>
              <a:t> vehicula </a:t>
            </a:r>
            <a:r>
              <a:rPr lang="es-ES" sz="825" dirty="0" err="1">
                <a:solidFill>
                  <a:srgbClr val="DCDEE0"/>
                </a:solidFill>
                <a:latin typeface="Lato" charset="0"/>
                <a:ea typeface="ＭＳ Ｐゴシック" charset="0"/>
                <a:cs typeface="Lato" charset="0"/>
                <a:sym typeface="Lato" charset="0"/>
              </a:rPr>
              <a:t>ligula</a:t>
            </a:r>
            <a:r>
              <a:rPr lang="es-ES" sz="825" dirty="0">
                <a:solidFill>
                  <a:srgbClr val="DCDEE0"/>
                </a:solidFill>
                <a:latin typeface="Lato" charset="0"/>
                <a:ea typeface="ＭＳ Ｐゴシック" charset="0"/>
                <a:cs typeface="Lato" charset="0"/>
                <a:sym typeface="Lato" charset="0"/>
              </a:rPr>
              <a:t> ut </a:t>
            </a:r>
            <a:r>
              <a:rPr lang="es-ES" sz="825" dirty="0" err="1" smtClean="0">
                <a:solidFill>
                  <a:srgbClr val="DCDEE0"/>
                </a:solidFill>
                <a:latin typeface="Lato" charset="0"/>
                <a:ea typeface="ＭＳ Ｐゴシック" charset="0"/>
                <a:cs typeface="Lato" charset="0"/>
                <a:sym typeface="Lato" charset="0"/>
              </a:rPr>
              <a:t>faucibus</a:t>
            </a:r>
            <a:endParaRPr lang="es-ES" sz="825" dirty="0">
              <a:solidFill>
                <a:srgbClr val="FFFFFF"/>
              </a:solidFill>
              <a:latin typeface="League Gothic" charset="0"/>
              <a:ea typeface="ＭＳ Ｐゴシック" charset="0"/>
              <a:cs typeface="League Gothic" charset="0"/>
              <a:sym typeface="League Gothic" charset="0"/>
            </a:endParaRPr>
          </a:p>
        </p:txBody>
      </p:sp>
      <p:sp>
        <p:nvSpPr>
          <p:cNvPr id="20" name="Line 5"/>
          <p:cNvSpPr>
            <a:spLocks noChangeShapeType="1"/>
          </p:cNvSpPr>
          <p:nvPr/>
        </p:nvSpPr>
        <p:spPr bwMode="auto">
          <a:xfrm>
            <a:off x="1014148" y="3934421"/>
            <a:ext cx="2103882" cy="0"/>
          </a:xfrm>
          <a:prstGeom prst="line">
            <a:avLst/>
          </a:prstGeom>
          <a:ln w="4763">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21" name="Line 6"/>
          <p:cNvSpPr>
            <a:spLocks noChangeShapeType="1"/>
          </p:cNvSpPr>
          <p:nvPr/>
        </p:nvSpPr>
        <p:spPr bwMode="auto">
          <a:xfrm>
            <a:off x="1014148" y="2243138"/>
            <a:ext cx="2103882" cy="0"/>
          </a:xfrm>
          <a:prstGeom prst="line">
            <a:avLst/>
          </a:prstGeom>
          <a:ln w="4763">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1+#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1+#ppt_w/2"/>
                                          </p:val>
                                        </p:tav>
                                        <p:tav tm="100000">
                                          <p:val>
                                            <p:strVal val="#ppt_x"/>
                                          </p:val>
                                        </p:tav>
                                      </p:tavLst>
                                    </p:anim>
                                    <p:anim calcmode="lin" valueType="num">
                                      <p:cBhvr additive="base">
                                        <p:cTn id="21" dur="500" fill="hold"/>
                                        <p:tgtEl>
                                          <p:spTgt spid="17"/>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1+#ppt_w/2"/>
                                          </p:val>
                                        </p:tav>
                                        <p:tav tm="100000">
                                          <p:val>
                                            <p:strVal val="#ppt_x"/>
                                          </p:val>
                                        </p:tav>
                                      </p:tavLst>
                                    </p:anim>
                                    <p:anim calcmode="lin" valueType="num">
                                      <p:cBhvr additive="base">
                                        <p:cTn id="3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utoUpdateAnimBg="0"/>
      <p:bldP spid="17" grpId="0" autoUpdateAnimBg="0"/>
      <p:bldP spid="18" grpId="0" autoUpdateAnimBg="0"/>
      <p:bldP spid="19" grpId="0" autoUpdateAnimBg="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p:cNvSpPr>
          <p:nvPr/>
        </p:nvSpPr>
        <p:spPr>
          <a:xfrm>
            <a:off x="4126043" y="2796588"/>
            <a:ext cx="3833734" cy="1950530"/>
          </a:xfrm>
          <a:prstGeom prst="rect">
            <a:avLst/>
          </a:prstGeom>
          <a:noFill/>
        </p:spPr>
        <p:txBody>
          <a:bodyPr wrap="square" lIns="91438" tIns="45718" rIns="91438" bIns="45718" rtlCol="0">
            <a:spAutoFit/>
          </a:bodyPr>
          <a:lstStyle/>
          <a:p>
            <a:pPr algn="ctr">
              <a:lnSpc>
                <a:spcPct val="70000"/>
              </a:lnSpc>
            </a:pPr>
            <a:r>
              <a:rPr lang="en-US" sz="8625" dirty="0" smtClean="0">
                <a:solidFill>
                  <a:srgbClr val="663300"/>
                </a:solidFill>
                <a:latin typeface="Janda Manatee Solid" panose="02000506000000020004" pitchFamily="2" charset="0"/>
                <a:cs typeface="Helvetica Neue"/>
              </a:rPr>
              <a:t>YOUR</a:t>
            </a:r>
            <a:endParaRPr lang="en-US" sz="8625" dirty="0">
              <a:solidFill>
                <a:srgbClr val="663300"/>
              </a:solidFill>
              <a:latin typeface="Janda Manatee Solid" panose="02000506000000020004" pitchFamily="2" charset="0"/>
              <a:cs typeface="Helvetica Neue"/>
            </a:endParaRPr>
          </a:p>
          <a:p>
            <a:pPr algn="ctr">
              <a:lnSpc>
                <a:spcPct val="70000"/>
              </a:lnSpc>
            </a:pPr>
            <a:r>
              <a:rPr lang="en-US" sz="8625" dirty="0" smtClean="0">
                <a:solidFill>
                  <a:srgbClr val="663300"/>
                </a:solidFill>
                <a:latin typeface="Janda Manatee Solid" panose="02000506000000020004" pitchFamily="2" charset="0"/>
                <a:cs typeface="Helvetica Neue"/>
              </a:rPr>
              <a:t>TIME</a:t>
            </a:r>
            <a:endParaRPr lang="en-US" sz="8625" dirty="0">
              <a:solidFill>
                <a:srgbClr val="663300"/>
              </a:solidFill>
              <a:latin typeface="Janda Manatee Solid" panose="02000506000000020004" pitchFamily="2" charset="0"/>
              <a:cs typeface="Helvetica Neue"/>
            </a:endParaRPr>
          </a:p>
        </p:txBody>
      </p:sp>
      <p:sp>
        <p:nvSpPr>
          <p:cNvPr id="7" name="TextBox 6"/>
          <p:cNvSpPr txBox="1">
            <a:spLocks/>
          </p:cNvSpPr>
          <p:nvPr/>
        </p:nvSpPr>
        <p:spPr>
          <a:xfrm>
            <a:off x="5490294" y="5162636"/>
            <a:ext cx="3507551" cy="403953"/>
          </a:xfrm>
          <a:prstGeom prst="rect">
            <a:avLst/>
          </a:prstGeom>
          <a:noFill/>
        </p:spPr>
        <p:txBody>
          <a:bodyPr wrap="square" lIns="91438" tIns="45718" rIns="91438" bIns="45718" rtlCol="0">
            <a:spAutoFit/>
          </a:bodyPr>
          <a:lstStyle/>
          <a:p>
            <a:pPr algn="ctr"/>
            <a:r>
              <a:rPr lang="en-US" sz="2025" dirty="0" smtClean="0">
                <a:solidFill>
                  <a:srgbClr val="663300"/>
                </a:solidFill>
                <a:latin typeface="Hand Of Sean (Demo)" pitchFamily="2" charset="0"/>
                <a:cs typeface="Helvetica Neue"/>
              </a:rPr>
              <a:t>See You at The TOP!</a:t>
            </a:r>
            <a:endParaRPr lang="en-US" sz="2025" dirty="0">
              <a:solidFill>
                <a:srgbClr val="663300"/>
              </a:solidFill>
              <a:latin typeface="Hand Of Sean (Demo)" pitchFamily="2" charset="0"/>
              <a:cs typeface="Helvetica Neue"/>
            </a:endParaRPr>
          </a:p>
        </p:txBody>
      </p:sp>
      <p:sp>
        <p:nvSpPr>
          <p:cNvPr id="8" name="TextBox 7"/>
          <p:cNvSpPr txBox="1">
            <a:spLocks/>
          </p:cNvSpPr>
          <p:nvPr/>
        </p:nvSpPr>
        <p:spPr>
          <a:xfrm>
            <a:off x="4604693" y="2088188"/>
            <a:ext cx="2987394" cy="461661"/>
          </a:xfrm>
          <a:prstGeom prst="rect">
            <a:avLst/>
          </a:prstGeom>
          <a:noFill/>
        </p:spPr>
        <p:txBody>
          <a:bodyPr wrap="square" lIns="91438" tIns="45718" rIns="91438" bIns="45718" rtlCol="0">
            <a:spAutoFit/>
          </a:bodyPr>
          <a:lstStyle/>
          <a:p>
            <a:r>
              <a:rPr lang="en-US" sz="2400" dirty="0" smtClean="0">
                <a:solidFill>
                  <a:srgbClr val="663300"/>
                </a:solidFill>
                <a:latin typeface="handwriting-draft_free-version" panose="02000500000000000000" pitchFamily="2" charset="0"/>
                <a:cs typeface="Helvetica Neue"/>
              </a:rPr>
              <a:t>Thank You For</a:t>
            </a:r>
            <a:endParaRPr lang="en-US" sz="2400" dirty="0">
              <a:solidFill>
                <a:srgbClr val="663300"/>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1293" y="1025890"/>
            <a:ext cx="4468857" cy="4733144"/>
          </a:xfrm>
          <a:prstGeom prst="rect">
            <a:avLst/>
          </a:prstGeom>
        </p:spPr>
      </p:pic>
    </p:spTree>
    <p:extLst>
      <p:ext uri="{BB962C8B-B14F-4D97-AF65-F5344CB8AC3E}">
        <p14:creationId xmlns:p14="http://schemas.microsoft.com/office/powerpoint/2010/main" val="314273673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p:cNvSpPr>
          <p:nvPr/>
        </p:nvSpPr>
        <p:spPr>
          <a:xfrm>
            <a:off x="4126043" y="2796588"/>
            <a:ext cx="3833734" cy="1950530"/>
          </a:xfrm>
          <a:prstGeom prst="rect">
            <a:avLst/>
          </a:prstGeom>
          <a:noFill/>
        </p:spPr>
        <p:txBody>
          <a:bodyPr wrap="square" lIns="91438" tIns="45718" rIns="91438" bIns="45718" rtlCol="0">
            <a:spAutoFit/>
          </a:bodyPr>
          <a:lstStyle/>
          <a:p>
            <a:pPr algn="ctr">
              <a:lnSpc>
                <a:spcPct val="70000"/>
              </a:lnSpc>
            </a:pPr>
            <a:r>
              <a:rPr lang="en-US" sz="8625" dirty="0" smtClean="0">
                <a:solidFill>
                  <a:schemeClr val="tx1">
                    <a:lumMod val="85000"/>
                    <a:lumOff val="15000"/>
                  </a:schemeClr>
                </a:solidFill>
                <a:latin typeface="Janda Manatee Solid" panose="02000506000000020004" pitchFamily="2" charset="0"/>
                <a:cs typeface="Helvetica Neue"/>
              </a:rPr>
              <a:t>YOUR</a:t>
            </a:r>
            <a:endParaRPr lang="en-US" sz="8625" dirty="0">
              <a:solidFill>
                <a:schemeClr val="tx1">
                  <a:lumMod val="85000"/>
                  <a:lumOff val="15000"/>
                </a:schemeClr>
              </a:solidFill>
              <a:latin typeface="Janda Manatee Solid" panose="02000506000000020004" pitchFamily="2" charset="0"/>
              <a:cs typeface="Helvetica Neue"/>
            </a:endParaRPr>
          </a:p>
          <a:p>
            <a:pPr algn="ctr">
              <a:lnSpc>
                <a:spcPct val="70000"/>
              </a:lnSpc>
            </a:pPr>
            <a:r>
              <a:rPr lang="en-US" sz="8625" dirty="0" smtClean="0">
                <a:solidFill>
                  <a:schemeClr val="tx1">
                    <a:lumMod val="85000"/>
                    <a:lumOff val="15000"/>
                  </a:schemeClr>
                </a:solidFill>
                <a:latin typeface="Janda Manatee Solid" panose="02000506000000020004" pitchFamily="2" charset="0"/>
                <a:cs typeface="Helvetica Neue"/>
              </a:rPr>
              <a:t>TIME</a:t>
            </a:r>
            <a:endParaRPr lang="en-US" sz="8625" dirty="0">
              <a:solidFill>
                <a:schemeClr val="tx1">
                  <a:lumMod val="85000"/>
                  <a:lumOff val="15000"/>
                </a:schemeClr>
              </a:solidFill>
              <a:latin typeface="Janda Manatee Solid" panose="02000506000000020004" pitchFamily="2" charset="0"/>
              <a:cs typeface="Helvetica Neue"/>
            </a:endParaRPr>
          </a:p>
        </p:txBody>
      </p:sp>
      <p:sp>
        <p:nvSpPr>
          <p:cNvPr id="7" name="TextBox 6"/>
          <p:cNvSpPr txBox="1">
            <a:spLocks/>
          </p:cNvSpPr>
          <p:nvPr/>
        </p:nvSpPr>
        <p:spPr>
          <a:xfrm>
            <a:off x="5490294" y="5162636"/>
            <a:ext cx="3507551" cy="403953"/>
          </a:xfrm>
          <a:prstGeom prst="rect">
            <a:avLst/>
          </a:prstGeom>
          <a:noFill/>
        </p:spPr>
        <p:txBody>
          <a:bodyPr wrap="square" lIns="91438" tIns="45718" rIns="91438" bIns="45718" rtlCol="0">
            <a:spAutoFit/>
          </a:bodyPr>
          <a:lstStyle/>
          <a:p>
            <a:pPr algn="ctr"/>
            <a:r>
              <a:rPr lang="en-US" sz="2025" dirty="0" smtClean="0">
                <a:solidFill>
                  <a:schemeClr val="tx1">
                    <a:lumMod val="85000"/>
                    <a:lumOff val="15000"/>
                  </a:schemeClr>
                </a:solidFill>
                <a:latin typeface="Hand Of Sean (Demo)" pitchFamily="2" charset="0"/>
                <a:cs typeface="Helvetica Neue"/>
              </a:rPr>
              <a:t>See You at The TOP!</a:t>
            </a:r>
            <a:endParaRPr lang="en-US" sz="2025" dirty="0">
              <a:solidFill>
                <a:schemeClr val="tx1">
                  <a:lumMod val="85000"/>
                  <a:lumOff val="15000"/>
                </a:schemeClr>
              </a:solidFill>
              <a:latin typeface="Hand Of Sean (Demo)" pitchFamily="2" charset="0"/>
              <a:cs typeface="Helvetica Neue"/>
            </a:endParaRPr>
          </a:p>
        </p:txBody>
      </p:sp>
      <p:sp>
        <p:nvSpPr>
          <p:cNvPr id="8" name="TextBox 7"/>
          <p:cNvSpPr txBox="1">
            <a:spLocks/>
          </p:cNvSpPr>
          <p:nvPr/>
        </p:nvSpPr>
        <p:spPr>
          <a:xfrm>
            <a:off x="4604693" y="2088188"/>
            <a:ext cx="2987394" cy="461661"/>
          </a:xfrm>
          <a:prstGeom prst="rect">
            <a:avLst/>
          </a:prstGeom>
          <a:noFill/>
        </p:spPr>
        <p:txBody>
          <a:bodyPr wrap="square" lIns="91438" tIns="45718" rIns="91438" bIns="45718" rtlCol="0">
            <a:spAutoFit/>
          </a:bodyPr>
          <a:lstStyle/>
          <a:p>
            <a:r>
              <a:rPr lang="en-US" sz="2400" dirty="0" smtClean="0">
                <a:solidFill>
                  <a:schemeClr val="tx1">
                    <a:lumMod val="85000"/>
                    <a:lumOff val="15000"/>
                  </a:schemeClr>
                </a:solidFill>
                <a:latin typeface="handwriting-draft_free-version" panose="02000500000000000000" pitchFamily="2" charset="0"/>
                <a:cs typeface="Helvetica Neue"/>
              </a:rPr>
              <a:t>Thank You For</a:t>
            </a:r>
            <a:endParaRPr lang="en-US" sz="2400" dirty="0">
              <a:solidFill>
                <a:schemeClr val="tx1">
                  <a:lumMod val="85000"/>
                  <a:lumOff val="15000"/>
                </a:schemeClr>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831293" y="1025890"/>
            <a:ext cx="4468857" cy="4733144"/>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Box 4"/>
          <p:cNvSpPr txBox="1">
            <a:spLocks/>
          </p:cNvSpPr>
          <p:nvPr/>
        </p:nvSpPr>
        <p:spPr>
          <a:xfrm>
            <a:off x="1827213" y="2313648"/>
            <a:ext cx="5726568" cy="1661993"/>
          </a:xfrm>
          <a:prstGeom prst="rect">
            <a:avLst/>
          </a:prstGeom>
          <a:noFill/>
        </p:spPr>
        <p:txBody>
          <a:bodyPr wrap="none" lIns="68580" tIns="34290" rIns="68580" bIns="34290" rtlCol="0">
            <a:spAutoFit/>
          </a:bodyPr>
          <a:lstStyle/>
          <a:p>
            <a:pPr algn="ctr"/>
            <a:r>
              <a:rPr lang="en-US" sz="10350" dirty="0" smtClean="0">
                <a:solidFill>
                  <a:srgbClr val="FFC000"/>
                </a:solidFill>
                <a:latin typeface="AirfoilScriptSSi" panose="00000400000000000000" pitchFamily="2" charset="0"/>
              </a:rPr>
              <a:t>Thank You!</a:t>
            </a:r>
            <a:endParaRPr lang="en-US" sz="10350" dirty="0">
              <a:solidFill>
                <a:srgbClr val="FFC000"/>
              </a:solidFill>
              <a:latin typeface="AirfoilScriptSSi" panose="00000400000000000000" pitchFamily="2" charset="0"/>
            </a:endParaRPr>
          </a:p>
        </p:txBody>
      </p:sp>
      <p:sp>
        <p:nvSpPr>
          <p:cNvPr id="6" name="TextBox 5"/>
          <p:cNvSpPr txBox="1">
            <a:spLocks/>
          </p:cNvSpPr>
          <p:nvPr/>
        </p:nvSpPr>
        <p:spPr>
          <a:xfrm>
            <a:off x="2868284" y="3528209"/>
            <a:ext cx="2364898" cy="323165"/>
          </a:xfrm>
          <a:prstGeom prst="rect">
            <a:avLst/>
          </a:prstGeom>
          <a:noFill/>
        </p:spPr>
        <p:txBody>
          <a:bodyPr wrap="square" lIns="68580" tIns="34290" rIns="68580" bIns="34290" rtlCol="0">
            <a:spAutoFit/>
          </a:bodyPr>
          <a:lstStyle/>
          <a:p>
            <a:pPr algn="r"/>
            <a:r>
              <a:rPr lang="en-US" sz="1650" dirty="0" smtClean="0">
                <a:solidFill>
                  <a:prstClr val="white"/>
                </a:solidFill>
              </a:rPr>
              <a:t>visit www.elegantplr.com</a:t>
            </a:r>
            <a:endParaRPr lang="en-US" sz="1650" dirty="0">
              <a:solidFill>
                <a:prstClr val="white"/>
              </a:solidFill>
            </a:endParaRPr>
          </a:p>
        </p:txBody>
      </p:sp>
    </p:spTree>
    <p:extLst>
      <p:ext uri="{BB962C8B-B14F-4D97-AF65-F5344CB8AC3E}">
        <p14:creationId xmlns:p14="http://schemas.microsoft.com/office/powerpoint/2010/main" val="377231589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3250" advClick="0">
        <p15:prstTrans prst="origami"/>
        <p:sndAc>
          <p:stSnd>
            <p:snd r:embed="rId4" name="explode.wav"/>
          </p:stSnd>
        </p:sndAc>
      </p:transition>
    </mc:Choice>
    <mc:Fallback>
      <p:transition spd="slow" advClick="0">
        <p:fade/>
        <p:sndAc>
          <p:stSnd>
            <p:snd r:embed="rId3" name="explode.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p:cNvSpPr>
            <a:spLocks noGrp="1"/>
          </p:cNvSpPr>
          <p:nvPr>
            <p:ph type="body" sz="quarter" idx="10"/>
          </p:nvPr>
        </p:nvSpPr>
        <p:spPr/>
        <p:txBody>
          <a:bodyPr lIns="0" tIns="38941" rIns="0" bIns="38941">
            <a:noAutofit/>
          </a:bodyPr>
          <a:lstStyle/>
          <a:p>
            <a:r>
              <a:rPr lang="en-US" sz="15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15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Text Placeholder 3"/>
          <p:cNvSpPr>
            <a:spLocks noGrp="1"/>
          </p:cNvSpPr>
          <p:nvPr>
            <p:ph type="body" sz="quarter" idx="11"/>
          </p:nvPr>
        </p:nvSpPr>
        <p:spPr/>
        <p:txBody>
          <a:bodyPr lIns="0" tIns="38941" rIns="0" bIns="38941">
            <a:noAutofit/>
          </a:bodyPr>
          <a:lstStyle/>
          <a:p>
            <a:r>
              <a:rPr lang="en-US" sz="900" dirty="0" smtClean="0">
                <a:latin typeface="Open Sans" panose="020B0606030504020204" pitchFamily="34" charset="0"/>
                <a:ea typeface="Open Sans" panose="020B0606030504020204" pitchFamily="34" charset="0"/>
                <a:cs typeface="Open Sans" panose="020B0606030504020204" pitchFamily="34" charset="0"/>
              </a:rPr>
              <a:t>CO Founder </a:t>
            </a:r>
            <a:r>
              <a:rPr lang="en-US" sz="900" dirty="0">
                <a:latin typeface="Open Sans" panose="020B0606030504020204" pitchFamily="34" charset="0"/>
                <a:ea typeface="Open Sans" panose="020B0606030504020204" pitchFamily="34" charset="0"/>
                <a:cs typeface="Open Sans" panose="020B0606030504020204" pitchFamily="34" charset="0"/>
              </a:rPr>
              <a:t>of IM </a:t>
            </a:r>
            <a:r>
              <a:rPr lang="en-US" sz="900" dirty="0" err="1">
                <a:latin typeface="Open Sans" panose="020B0606030504020204" pitchFamily="34" charset="0"/>
                <a:ea typeface="Open Sans" panose="020B0606030504020204" pitchFamily="34" charset="0"/>
                <a:cs typeface="Open Sans" panose="020B0606030504020204" pitchFamily="34" charset="0"/>
              </a:rPr>
              <a:t>Soendae</a:t>
            </a:r>
            <a:r>
              <a:rPr lang="en-US" sz="900" dirty="0">
                <a:latin typeface="Open Sans" panose="020B0606030504020204" pitchFamily="34" charset="0"/>
                <a:ea typeface="Open Sans" panose="020B0606030504020204" pitchFamily="34" charset="0"/>
                <a:cs typeface="Open Sans" panose="020B0606030504020204" pitchFamily="34" charset="0"/>
              </a:rPr>
              <a:t> Inc.</a:t>
            </a:r>
          </a:p>
        </p:txBody>
      </p:sp>
      <p:sp>
        <p:nvSpPr>
          <p:cNvPr id="14" name="Text Placeholder 4"/>
          <p:cNvSpPr>
            <a:spLocks noGrp="1"/>
          </p:cNvSpPr>
          <p:nvPr>
            <p:ph type="body" sz="quarter" idx="17"/>
          </p:nvPr>
        </p:nvSpPr>
        <p:spPr/>
        <p:txBody>
          <a:bodyPr lIns="0" tIns="38941" rIns="0" bIns="38941"/>
          <a:lstStyle/>
          <a:p>
            <a:r>
              <a:rPr lang="en-US" sz="1500" dirty="0">
                <a:ea typeface="FontAwesome"/>
                <a:sym typeface="FontAwesome"/>
              </a:rPr>
              <a:t> </a:t>
            </a:r>
            <a:endParaRPr lang="en-US" sz="1500" dirty="0"/>
          </a:p>
        </p:txBody>
      </p:sp>
      <p:sp>
        <p:nvSpPr>
          <p:cNvPr id="15" name="Text Placeholder 5"/>
          <p:cNvSpPr>
            <a:spLocks noGrp="1"/>
          </p:cNvSpPr>
          <p:nvPr>
            <p:ph type="body" sz="quarter" idx="16"/>
          </p:nvPr>
        </p:nvSpPr>
        <p:spPr/>
        <p:txBody>
          <a:bodyPr lIns="0" tIns="0" rIns="0" bIns="0">
            <a:normAutofit/>
          </a:bodyPr>
          <a:lstStyle/>
          <a:p>
            <a:pPr lvl="0"/>
            <a:r>
              <a:rPr lang="en-US" sz="105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24"/>
          </p:nvPr>
        </p:nvSpPr>
        <p:spPr/>
      </p:sp>
    </p:spTree>
    <p:extLst>
      <p:ext uri="{BB962C8B-B14F-4D97-AF65-F5344CB8AC3E}">
        <p14:creationId xmlns:p14="http://schemas.microsoft.com/office/powerpoint/2010/main" val="18114375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Open Sans"/>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lumMod val="95000"/>
            <a:alpha val="80000"/>
          </a:schemeClr>
        </a:solidFill>
        <a:ln>
          <a:noFill/>
        </a:ln>
      </a:spPr>
      <a:bodyPr vert="horz" wrap="square" lIns="91440" tIns="45720" rIns="91440" bIns="45720" numCol="1" anchor="t" anchorCtr="0" compatLnSpc="1">
        <a:prstTxWarp prst="textNoShape">
          <a:avLst/>
        </a:prstTxWarp>
      </a:bodyPr>
      <a:lstStyle>
        <a:defPPr>
          <a:defRPr>
            <a:solidFill>
              <a:prstClr val="black"/>
            </a:solidFill>
          </a:defRPr>
        </a:defPPr>
      </a:lst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7805</TotalTime>
  <Words>7155</Words>
  <Application>Microsoft Office PowerPoint</Application>
  <PresentationFormat>On-screen Show (4:3)</PresentationFormat>
  <Paragraphs>940</Paragraphs>
  <Slides>89</Slides>
  <Notes>89</Notes>
  <HiddenSlides>0</HiddenSlides>
  <MMClips>1</MMClips>
  <ScaleCrop>false</ScaleCrop>
  <HeadingPairs>
    <vt:vector size="4" baseType="variant">
      <vt:variant>
        <vt:lpstr>Theme</vt:lpstr>
      </vt:variant>
      <vt:variant>
        <vt:i4>2</vt:i4>
      </vt:variant>
      <vt:variant>
        <vt:lpstr>Slide Titles</vt:lpstr>
      </vt:variant>
      <vt:variant>
        <vt:i4>89</vt:i4>
      </vt:variant>
    </vt:vector>
  </HeadingPairs>
  <TitlesOfParts>
    <vt:vector size="91" baseType="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259</cp:revision>
  <dcterms:created xsi:type="dcterms:W3CDTF">2013-06-01T10:48:50Z</dcterms:created>
  <dcterms:modified xsi:type="dcterms:W3CDTF">2015-09-02T17:58:24Z</dcterms:modified>
</cp:coreProperties>
</file>